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72" r:id="rId6"/>
    <p:sldId id="271" r:id="rId7"/>
    <p:sldId id="261" r:id="rId8"/>
    <p:sldId id="273" r:id="rId9"/>
    <p:sldId id="274" r:id="rId10"/>
    <p:sldId id="275" r:id="rId11"/>
    <p:sldId id="281" r:id="rId12"/>
    <p:sldId id="280" r:id="rId13"/>
    <p:sldId id="279" r:id="rId14"/>
    <p:sldId id="278" r:id="rId15"/>
    <p:sldId id="277" r:id="rId16"/>
    <p:sldId id="276" r:id="rId17"/>
    <p:sldId id="263" r:id="rId18"/>
    <p:sldId id="283" r:id="rId19"/>
    <p:sldId id="266" r:id="rId20"/>
    <p:sldId id="267" r:id="rId21"/>
    <p:sldId id="268" r:id="rId22"/>
    <p:sldId id="269" r:id="rId23"/>
    <p:sldId id="264" r:id="rId24"/>
    <p:sldId id="265" r:id="rId25"/>
  </p:sldIdLst>
  <p:sldSz cx="12190413" cy="6859588"/>
  <p:notesSz cx="6858000" cy="9144000"/>
  <p:defaultTextStyle>
    <a:defPPr>
      <a:defRPr lang="en-US"/>
    </a:defPPr>
    <a:lvl1pPr marL="0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D9D9D9"/>
    <a:srgbClr val="1474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37287-2105-2D46-7724-996860FDA759}" v="142" dt="2020-06-02T01:47:39.954"/>
    <p1510:client id="{30520ACD-0A46-4E1E-ADA8-E181BDA133C5}" v="2976" dt="2019-12-06T03:31:51.735"/>
    <p1510:client id="{3F622CDB-5820-60DB-2FF4-7B77140C7923}" v="46" dt="2019-12-08T22:39:08.835"/>
    <p1510:client id="{44478F9E-990A-3F68-2509-CB82B1DF53CF}" v="653" dt="2020-07-01T05:01:30.247"/>
    <p1510:client id="{4E30D1C9-4AA3-0219-7AF0-998EE917692B}" v="219" dt="2020-06-02T01:31:22.336"/>
    <p1510:client id="{6F5A60B0-D827-4FCF-F87F-8263B8969F16}" v="13" dt="2020-06-01T00:09:14.279"/>
    <p1510:client id="{756E81D9-932F-4432-89DC-972361364338}" v="1040" dt="2020-06-29T01:54:07.339"/>
    <p1510:client id="{7E69FDE0-E05E-B513-DF1C-F6F5430719FA}" v="156" dt="2020-06-30T01:23:28.182"/>
    <p1510:client id="{7FA4A2AB-3135-1113-C21C-C43307974FEB}" v="21" dt="2020-08-30T22:55:56.814"/>
    <p1510:client id="{8A25BCCD-37D1-4B5B-8D0A-B1BEAEC2F542}" v="43" dt="2020-08-30T22:45:42.037"/>
    <p1510:client id="{A2487FF2-7BB1-19B0-4119-45F9CD1A4102}" v="8" dt="2020-07-14T00:56:42.663"/>
    <p1510:client id="{AB876171-C907-AFE4-DC72-9384AFEF1C1C}" v="2328" dt="2020-06-30T07:21:09.931"/>
    <p1510:client id="{AD296426-8A5C-6B50-570F-A86B950EA2D3}" v="1021" dt="2020-06-02T02:30:25.243"/>
    <p1510:client id="{C17BF0CB-E33E-4906-8CB7-4506933E32DF}" v="349" dt="2019-12-05T20:27:17.104"/>
    <p1510:client id="{E7E1C7E1-EFE6-0D01-5BEE-C799F5BF82FE}" v="725" dt="2020-06-02T02:04:32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1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7F29B9-C16C-43BA-A189-D88C64F4F6C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0B948604-58EE-493B-9B5E-5C4FB35F3433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b="0" i="0" u="none" strike="noStrike" cap="none" baseline="0" noProof="0">
              <a:latin typeface="Calibri"/>
              <a:cs typeface="Calibri"/>
            </a:rPr>
            <a:t>Where the buck stops</a:t>
          </a:r>
        </a:p>
      </dgm:t>
    </dgm:pt>
    <dgm:pt modelId="{35E1460E-F878-4C39-A64B-A0257C5CE11C}" type="parTrans" cxnId="{3520CBEE-9AB3-4A1D-86AE-CAF0AC1D47F6}">
      <dgm:prSet/>
      <dgm:spPr/>
      <dgm:t>
        <a:bodyPr/>
        <a:lstStyle/>
        <a:p>
          <a:endParaRPr lang="en-US"/>
        </a:p>
      </dgm:t>
    </dgm:pt>
    <dgm:pt modelId="{AE547D90-42E1-43A0-A526-0C42F7E4352F}" type="sibTrans" cxnId="{3520CBEE-9AB3-4A1D-86AE-CAF0AC1D47F6}">
      <dgm:prSet/>
      <dgm:spPr/>
      <dgm:t>
        <a:bodyPr/>
        <a:lstStyle/>
        <a:p>
          <a:endParaRPr lang="en-US"/>
        </a:p>
      </dgm:t>
    </dgm:pt>
    <dgm:pt modelId="{C8676B47-2F70-4FDA-BE9E-32877F66BF60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Calibri"/>
            </a:rPr>
            <a:t>Not a one-stop shop</a:t>
          </a:r>
          <a:endParaRPr lang="en-US"/>
        </a:p>
      </dgm:t>
    </dgm:pt>
    <dgm:pt modelId="{83F1F273-0992-4C1E-BDAF-4B4089AA7BB2}" type="parTrans" cxnId="{BFC47921-8E4B-4B42-A3D7-9323B6C22583}">
      <dgm:prSet/>
      <dgm:spPr/>
      <dgm:t>
        <a:bodyPr/>
        <a:lstStyle/>
        <a:p>
          <a:endParaRPr lang="en-US"/>
        </a:p>
      </dgm:t>
    </dgm:pt>
    <dgm:pt modelId="{D28A8153-3D0F-4902-B597-6C658D83481E}" type="sibTrans" cxnId="{BFC47921-8E4B-4B42-A3D7-9323B6C22583}">
      <dgm:prSet/>
      <dgm:spPr/>
      <dgm:t>
        <a:bodyPr/>
        <a:lstStyle/>
        <a:p>
          <a:endParaRPr lang="en-US"/>
        </a:p>
      </dgm:t>
    </dgm:pt>
    <dgm:pt modelId="{A9C93304-7819-4D51-8595-397831201BBA}" type="pres">
      <dgm:prSet presAssocID="{597F29B9-C16C-43BA-A189-D88C64F4F6C4}" presName="root" presStyleCnt="0">
        <dgm:presLayoutVars>
          <dgm:dir/>
          <dgm:resizeHandles val="exact"/>
        </dgm:presLayoutVars>
      </dgm:prSet>
      <dgm:spPr/>
    </dgm:pt>
    <dgm:pt modelId="{EAB2AD30-E04C-4C2E-92BB-2ED95D29E55D}" type="pres">
      <dgm:prSet presAssocID="{0B948604-58EE-493B-9B5E-5C4FB35F3433}" presName="compNode" presStyleCnt="0"/>
      <dgm:spPr/>
    </dgm:pt>
    <dgm:pt modelId="{C943672A-5D02-4985-8BF7-B954179F6C73}" type="pres">
      <dgm:prSet presAssocID="{0B948604-58EE-493B-9B5E-5C4FB35F343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 Sign"/>
        </a:ext>
      </dgm:extLst>
    </dgm:pt>
    <dgm:pt modelId="{9A55EDAB-B54C-42AC-83E1-D6610B9FB632}" type="pres">
      <dgm:prSet presAssocID="{0B948604-58EE-493B-9B5E-5C4FB35F3433}" presName="spaceRect" presStyleCnt="0"/>
      <dgm:spPr/>
    </dgm:pt>
    <dgm:pt modelId="{44643A4E-8FF3-4D8B-B604-309E66E20E4E}" type="pres">
      <dgm:prSet presAssocID="{0B948604-58EE-493B-9B5E-5C4FB35F3433}" presName="textRect" presStyleLbl="revTx" presStyleIdx="0" presStyleCnt="2">
        <dgm:presLayoutVars>
          <dgm:chMax val="1"/>
          <dgm:chPref val="1"/>
        </dgm:presLayoutVars>
      </dgm:prSet>
      <dgm:spPr/>
    </dgm:pt>
    <dgm:pt modelId="{9448D261-E089-4C1F-AB9E-7FD82C9E33A9}" type="pres">
      <dgm:prSet presAssocID="{AE547D90-42E1-43A0-A526-0C42F7E4352F}" presName="sibTrans" presStyleCnt="0"/>
      <dgm:spPr/>
    </dgm:pt>
    <dgm:pt modelId="{2405F3B2-3BAA-4093-86E9-8BAE6EF252F6}" type="pres">
      <dgm:prSet presAssocID="{C8676B47-2F70-4FDA-BE9E-32877F66BF60}" presName="compNode" presStyleCnt="0"/>
      <dgm:spPr/>
    </dgm:pt>
    <dgm:pt modelId="{B06A6747-5CD6-40AF-ADEF-932064B7E039}" type="pres">
      <dgm:prSet presAssocID="{C8676B47-2F70-4FDA-BE9E-32877F66BF6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osk"/>
        </a:ext>
      </dgm:extLst>
    </dgm:pt>
    <dgm:pt modelId="{F0DC145E-F7B5-47AA-9200-4EA2CEEA7FE2}" type="pres">
      <dgm:prSet presAssocID="{C8676B47-2F70-4FDA-BE9E-32877F66BF60}" presName="spaceRect" presStyleCnt="0"/>
      <dgm:spPr/>
    </dgm:pt>
    <dgm:pt modelId="{41130D6D-D701-4E99-9524-BE9FEB0AE990}" type="pres">
      <dgm:prSet presAssocID="{C8676B47-2F70-4FDA-BE9E-32877F66BF60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1E3FF0D-B47D-42B0-B8A9-C1DCBDF9B9CB}" type="presOf" srcId="{C8676B47-2F70-4FDA-BE9E-32877F66BF60}" destId="{41130D6D-D701-4E99-9524-BE9FEB0AE990}" srcOrd="0" destOrd="0" presId="urn:microsoft.com/office/officeart/2018/2/layout/IconLabelList"/>
    <dgm:cxn modelId="{F3ACE21D-BED0-4B4C-849D-6D5CDD74ACA0}" type="presOf" srcId="{597F29B9-C16C-43BA-A189-D88C64F4F6C4}" destId="{A9C93304-7819-4D51-8595-397831201BBA}" srcOrd="0" destOrd="0" presId="urn:microsoft.com/office/officeart/2018/2/layout/IconLabelList"/>
    <dgm:cxn modelId="{BFC47921-8E4B-4B42-A3D7-9323B6C22583}" srcId="{597F29B9-C16C-43BA-A189-D88C64F4F6C4}" destId="{C8676B47-2F70-4FDA-BE9E-32877F66BF60}" srcOrd="1" destOrd="0" parTransId="{83F1F273-0992-4C1E-BDAF-4B4089AA7BB2}" sibTransId="{D28A8153-3D0F-4902-B597-6C658D83481E}"/>
    <dgm:cxn modelId="{1DEAF5B1-4E04-410D-94EF-F573D4C4D65F}" type="presOf" srcId="{0B948604-58EE-493B-9B5E-5C4FB35F3433}" destId="{44643A4E-8FF3-4D8B-B604-309E66E20E4E}" srcOrd="0" destOrd="0" presId="urn:microsoft.com/office/officeart/2018/2/layout/IconLabelList"/>
    <dgm:cxn modelId="{3520CBEE-9AB3-4A1D-86AE-CAF0AC1D47F6}" srcId="{597F29B9-C16C-43BA-A189-D88C64F4F6C4}" destId="{0B948604-58EE-493B-9B5E-5C4FB35F3433}" srcOrd="0" destOrd="0" parTransId="{35E1460E-F878-4C39-A64B-A0257C5CE11C}" sibTransId="{AE547D90-42E1-43A0-A526-0C42F7E4352F}"/>
    <dgm:cxn modelId="{B55F0E7D-6309-4BA7-9065-CF021E71A9E8}" type="presParOf" srcId="{A9C93304-7819-4D51-8595-397831201BBA}" destId="{EAB2AD30-E04C-4C2E-92BB-2ED95D29E55D}" srcOrd="0" destOrd="0" presId="urn:microsoft.com/office/officeart/2018/2/layout/IconLabelList"/>
    <dgm:cxn modelId="{66D5C2E3-8F92-4261-877E-F91A6C70FECD}" type="presParOf" srcId="{EAB2AD30-E04C-4C2E-92BB-2ED95D29E55D}" destId="{C943672A-5D02-4985-8BF7-B954179F6C73}" srcOrd="0" destOrd="0" presId="urn:microsoft.com/office/officeart/2018/2/layout/IconLabelList"/>
    <dgm:cxn modelId="{CB506CA3-8F35-4ADC-BDBE-A6B7C569197D}" type="presParOf" srcId="{EAB2AD30-E04C-4C2E-92BB-2ED95D29E55D}" destId="{9A55EDAB-B54C-42AC-83E1-D6610B9FB632}" srcOrd="1" destOrd="0" presId="urn:microsoft.com/office/officeart/2018/2/layout/IconLabelList"/>
    <dgm:cxn modelId="{6C6DF521-24A5-49A5-87BD-D4E8A9C3D9C2}" type="presParOf" srcId="{EAB2AD30-E04C-4C2E-92BB-2ED95D29E55D}" destId="{44643A4E-8FF3-4D8B-B604-309E66E20E4E}" srcOrd="2" destOrd="0" presId="urn:microsoft.com/office/officeart/2018/2/layout/IconLabelList"/>
    <dgm:cxn modelId="{60CE26E3-36C1-485F-97BB-C7595772973A}" type="presParOf" srcId="{A9C93304-7819-4D51-8595-397831201BBA}" destId="{9448D261-E089-4C1F-AB9E-7FD82C9E33A9}" srcOrd="1" destOrd="0" presId="urn:microsoft.com/office/officeart/2018/2/layout/IconLabelList"/>
    <dgm:cxn modelId="{C8E18DD8-07E4-47AC-B005-C60AC3F460FA}" type="presParOf" srcId="{A9C93304-7819-4D51-8595-397831201BBA}" destId="{2405F3B2-3BAA-4093-86E9-8BAE6EF252F6}" srcOrd="2" destOrd="0" presId="urn:microsoft.com/office/officeart/2018/2/layout/IconLabelList"/>
    <dgm:cxn modelId="{FBB853F2-A8DE-45BE-8C8E-E935136D5F03}" type="presParOf" srcId="{2405F3B2-3BAA-4093-86E9-8BAE6EF252F6}" destId="{B06A6747-5CD6-40AF-ADEF-932064B7E039}" srcOrd="0" destOrd="0" presId="urn:microsoft.com/office/officeart/2018/2/layout/IconLabelList"/>
    <dgm:cxn modelId="{BA4FD6B4-106F-4E5C-A01D-EA97C61DE7FC}" type="presParOf" srcId="{2405F3B2-3BAA-4093-86E9-8BAE6EF252F6}" destId="{F0DC145E-F7B5-47AA-9200-4EA2CEEA7FE2}" srcOrd="1" destOrd="0" presId="urn:microsoft.com/office/officeart/2018/2/layout/IconLabelList"/>
    <dgm:cxn modelId="{1530E177-A1D7-4869-BDA8-A6D35FF375DF}" type="presParOf" srcId="{2405F3B2-3BAA-4093-86E9-8BAE6EF252F6}" destId="{41130D6D-D701-4E99-9524-BE9FEB0AE99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87D4E5-69D9-4EBD-90D8-316C160CF597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DB586143-C5A8-497C-9795-06E9F2DBABCF}">
      <dgm:prSet phldrT="[Text]" phldr="0"/>
      <dgm:spPr/>
      <dgm:t>
        <a:bodyPr/>
        <a:lstStyle/>
        <a:p>
          <a:r>
            <a:rPr lang="en-US">
              <a:latin typeface="Calibri"/>
            </a:rPr>
            <a:t>LSPS</a:t>
          </a:r>
          <a:endParaRPr lang="en-US"/>
        </a:p>
      </dgm:t>
    </dgm:pt>
    <dgm:pt modelId="{C4A5FD60-BE9B-4BC6-B05F-64ABC9060AA6}" type="parTrans" cxnId="{A8B34C5A-B2DE-4B38-B22B-8285C6BAFC30}">
      <dgm:prSet/>
      <dgm:spPr/>
    </dgm:pt>
    <dgm:pt modelId="{18688F07-3DE4-4033-A4DC-5CF8FDE574B3}" type="sibTrans" cxnId="{A8B34C5A-B2DE-4B38-B22B-8285C6BAFC30}">
      <dgm:prSet/>
      <dgm:spPr/>
    </dgm:pt>
    <dgm:pt modelId="{75BBEA4B-51EB-4E96-BE48-14F0EFD25FB7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Subject-specific strategies</a:t>
          </a:r>
          <a:endParaRPr lang="en-US"/>
        </a:p>
      </dgm:t>
    </dgm:pt>
    <dgm:pt modelId="{CB35DC77-373B-47DA-B61F-8BA7D98250AD}" type="parTrans" cxnId="{13979CE2-414B-4008-BA79-9806BC9AC0FA}">
      <dgm:prSet/>
      <dgm:spPr/>
    </dgm:pt>
    <dgm:pt modelId="{52B3AA1A-6977-4566-B7EC-BC44368E0FA1}" type="sibTrans" cxnId="{13979CE2-414B-4008-BA79-9806BC9AC0FA}">
      <dgm:prSet/>
      <dgm:spPr/>
    </dgm:pt>
    <dgm:pt modelId="{FF38330B-0056-4156-A01B-EFDE59258B71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Place-based structure plans</a:t>
          </a:r>
          <a:endParaRPr lang="en-US"/>
        </a:p>
      </dgm:t>
    </dgm:pt>
    <dgm:pt modelId="{92828865-21B5-4654-A0F2-B176321C1C2A}" type="parTrans" cxnId="{6539D305-7EA7-442E-B0C3-5C822747F44E}">
      <dgm:prSet/>
      <dgm:spPr/>
    </dgm:pt>
    <dgm:pt modelId="{9675923A-1094-43BF-9E32-C0761FAD16B4}" type="sibTrans" cxnId="{6539D305-7EA7-442E-B0C3-5C822747F44E}">
      <dgm:prSet/>
      <dgm:spPr/>
    </dgm:pt>
    <dgm:pt modelId="{7495C428-5B4C-4FDE-9DFA-DE6CA3C0532B}">
      <dgm:prSet phldr="0"/>
      <dgm:spPr/>
      <dgm:t>
        <a:bodyPr/>
        <a:lstStyle/>
        <a:p>
          <a:pPr rtl="0"/>
          <a:r>
            <a:rPr lang="en-US">
              <a:latin typeface="Calibri"/>
            </a:rPr>
            <a:t>Detailed master plans where necessary</a:t>
          </a:r>
        </a:p>
      </dgm:t>
    </dgm:pt>
    <dgm:pt modelId="{BEA0E608-1053-4ABC-BBB4-D2042A86D6A2}" type="parTrans" cxnId="{C32E1A0A-711B-465D-9F91-983EA2627A5B}">
      <dgm:prSet/>
      <dgm:spPr/>
    </dgm:pt>
    <dgm:pt modelId="{C1D01740-A64C-4C5F-86F0-D2F46F99DD18}" type="sibTrans" cxnId="{C32E1A0A-711B-465D-9F91-983EA2627A5B}">
      <dgm:prSet/>
      <dgm:spPr/>
    </dgm:pt>
    <dgm:pt modelId="{746A53A0-DF8B-46CA-BB4A-48E2DC208DFC}">
      <dgm:prSet phldr="0"/>
      <dgm:spPr/>
      <dgm:t>
        <a:bodyPr/>
        <a:lstStyle/>
        <a:p>
          <a:pPr rtl="0"/>
          <a:r>
            <a:rPr lang="en-US">
              <a:latin typeface="Calibri"/>
            </a:rPr>
            <a:t>Planning controls</a:t>
          </a:r>
        </a:p>
      </dgm:t>
    </dgm:pt>
    <dgm:pt modelId="{767BE63D-DED5-484C-8326-A1AAD70D0E5C}" type="parTrans" cxnId="{23DD7F9A-FAB8-4D10-AB9C-1DE61E69E4AD}">
      <dgm:prSet/>
      <dgm:spPr/>
    </dgm:pt>
    <dgm:pt modelId="{EE90ABC4-48A6-4896-9246-FA23B6034D1A}" type="sibTrans" cxnId="{23DD7F9A-FAB8-4D10-AB9C-1DE61E69E4AD}">
      <dgm:prSet/>
      <dgm:spPr/>
    </dgm:pt>
    <dgm:pt modelId="{3EED0692-658F-40F0-8D99-F8B4A415D9B4}" type="pres">
      <dgm:prSet presAssocID="{8B87D4E5-69D9-4EBD-90D8-316C160CF597}" presName="Name0" presStyleCnt="0">
        <dgm:presLayoutVars>
          <dgm:dir/>
          <dgm:animLvl val="lvl"/>
          <dgm:resizeHandles val="exact"/>
        </dgm:presLayoutVars>
      </dgm:prSet>
      <dgm:spPr/>
    </dgm:pt>
    <dgm:pt modelId="{BB155B77-EDE6-4A43-A826-FE2EB12D6B82}" type="pres">
      <dgm:prSet presAssocID="{DB586143-C5A8-497C-9795-06E9F2DBABCF}" presName="Name8" presStyleCnt="0"/>
      <dgm:spPr/>
    </dgm:pt>
    <dgm:pt modelId="{A065ADBF-334A-4277-BE60-00302BC6C3BB}" type="pres">
      <dgm:prSet presAssocID="{DB586143-C5A8-497C-9795-06E9F2DBABCF}" presName="level" presStyleLbl="node1" presStyleIdx="0" presStyleCnt="5">
        <dgm:presLayoutVars>
          <dgm:chMax val="1"/>
          <dgm:bulletEnabled val="1"/>
        </dgm:presLayoutVars>
      </dgm:prSet>
      <dgm:spPr/>
    </dgm:pt>
    <dgm:pt modelId="{04D7FA8B-66E9-445F-9846-641F554B51EA}" type="pres">
      <dgm:prSet presAssocID="{DB586143-C5A8-497C-9795-06E9F2DBABC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3A2495D-1254-40AF-906A-FBD1FDDF7F7F}" type="pres">
      <dgm:prSet presAssocID="{75BBEA4B-51EB-4E96-BE48-14F0EFD25FB7}" presName="Name8" presStyleCnt="0"/>
      <dgm:spPr/>
    </dgm:pt>
    <dgm:pt modelId="{965EAB74-D7BE-48F8-B989-1933489696EA}" type="pres">
      <dgm:prSet presAssocID="{75BBEA4B-51EB-4E96-BE48-14F0EFD25FB7}" presName="level" presStyleLbl="node1" presStyleIdx="1" presStyleCnt="5">
        <dgm:presLayoutVars>
          <dgm:chMax val="1"/>
          <dgm:bulletEnabled val="1"/>
        </dgm:presLayoutVars>
      </dgm:prSet>
      <dgm:spPr/>
    </dgm:pt>
    <dgm:pt modelId="{1CF6F1F8-B319-4190-839C-8A9F70DFDB4B}" type="pres">
      <dgm:prSet presAssocID="{75BBEA4B-51EB-4E96-BE48-14F0EFD25FB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F39FA62-F808-4F60-9E72-F9A8D29F466F}" type="pres">
      <dgm:prSet presAssocID="{FF38330B-0056-4156-A01B-EFDE59258B71}" presName="Name8" presStyleCnt="0"/>
      <dgm:spPr/>
    </dgm:pt>
    <dgm:pt modelId="{72963419-6B2E-4454-ABCE-5CAD0A1DE5E7}" type="pres">
      <dgm:prSet presAssocID="{FF38330B-0056-4156-A01B-EFDE59258B71}" presName="level" presStyleLbl="node1" presStyleIdx="2" presStyleCnt="5">
        <dgm:presLayoutVars>
          <dgm:chMax val="1"/>
          <dgm:bulletEnabled val="1"/>
        </dgm:presLayoutVars>
      </dgm:prSet>
      <dgm:spPr/>
    </dgm:pt>
    <dgm:pt modelId="{955CE36A-7D59-4131-8366-4639C94BCB69}" type="pres">
      <dgm:prSet presAssocID="{FF38330B-0056-4156-A01B-EFDE59258B7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0B0932D-2767-4A88-8CE8-B23C495339AE}" type="pres">
      <dgm:prSet presAssocID="{7495C428-5B4C-4FDE-9DFA-DE6CA3C0532B}" presName="Name8" presStyleCnt="0"/>
      <dgm:spPr/>
    </dgm:pt>
    <dgm:pt modelId="{577496EB-8162-40B4-9AB4-F24AA088DC98}" type="pres">
      <dgm:prSet presAssocID="{7495C428-5B4C-4FDE-9DFA-DE6CA3C0532B}" presName="level" presStyleLbl="node1" presStyleIdx="3" presStyleCnt="5">
        <dgm:presLayoutVars>
          <dgm:chMax val="1"/>
          <dgm:bulletEnabled val="1"/>
        </dgm:presLayoutVars>
      </dgm:prSet>
      <dgm:spPr/>
    </dgm:pt>
    <dgm:pt modelId="{96EEAA2A-855C-45F8-97C2-1A6C07F27128}" type="pres">
      <dgm:prSet presAssocID="{7495C428-5B4C-4FDE-9DFA-DE6CA3C0532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7AE29AA-60B4-4A52-804E-DCA51C613A4E}" type="pres">
      <dgm:prSet presAssocID="{746A53A0-DF8B-46CA-BB4A-48E2DC208DFC}" presName="Name8" presStyleCnt="0"/>
      <dgm:spPr/>
    </dgm:pt>
    <dgm:pt modelId="{C33DAB6F-7A65-4713-AC72-AF993777C661}" type="pres">
      <dgm:prSet presAssocID="{746A53A0-DF8B-46CA-BB4A-48E2DC208DFC}" presName="level" presStyleLbl="node1" presStyleIdx="4" presStyleCnt="5">
        <dgm:presLayoutVars>
          <dgm:chMax val="1"/>
          <dgm:bulletEnabled val="1"/>
        </dgm:presLayoutVars>
      </dgm:prSet>
      <dgm:spPr/>
    </dgm:pt>
    <dgm:pt modelId="{9E1807A4-C8E9-45C3-8C75-3E4383C97D8D}" type="pres">
      <dgm:prSet presAssocID="{746A53A0-DF8B-46CA-BB4A-48E2DC208DFC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6539D305-7EA7-442E-B0C3-5C822747F44E}" srcId="{8B87D4E5-69D9-4EBD-90D8-316C160CF597}" destId="{FF38330B-0056-4156-A01B-EFDE59258B71}" srcOrd="2" destOrd="0" parTransId="{92828865-21B5-4654-A0F2-B176321C1C2A}" sibTransId="{9675923A-1094-43BF-9E32-C0761FAD16B4}"/>
    <dgm:cxn modelId="{CBFF1208-B6FC-4A67-A3D8-56AB4B149F8B}" type="presOf" srcId="{746A53A0-DF8B-46CA-BB4A-48E2DC208DFC}" destId="{C33DAB6F-7A65-4713-AC72-AF993777C661}" srcOrd="0" destOrd="0" presId="urn:microsoft.com/office/officeart/2005/8/layout/pyramid1"/>
    <dgm:cxn modelId="{C32E1A0A-711B-465D-9F91-983EA2627A5B}" srcId="{8B87D4E5-69D9-4EBD-90D8-316C160CF597}" destId="{7495C428-5B4C-4FDE-9DFA-DE6CA3C0532B}" srcOrd="3" destOrd="0" parTransId="{BEA0E608-1053-4ABC-BBB4-D2042A86D6A2}" sibTransId="{C1D01740-A64C-4C5F-86F0-D2F46F99DD18}"/>
    <dgm:cxn modelId="{9946E10D-6DD4-4ED2-8E88-2DF6B0E22D91}" type="presOf" srcId="{FF38330B-0056-4156-A01B-EFDE59258B71}" destId="{955CE36A-7D59-4131-8366-4639C94BCB69}" srcOrd="1" destOrd="0" presId="urn:microsoft.com/office/officeart/2005/8/layout/pyramid1"/>
    <dgm:cxn modelId="{A0C39F17-2A94-4DCF-B4F8-744082233219}" type="presOf" srcId="{8B87D4E5-69D9-4EBD-90D8-316C160CF597}" destId="{3EED0692-658F-40F0-8D99-F8B4A415D9B4}" srcOrd="0" destOrd="0" presId="urn:microsoft.com/office/officeart/2005/8/layout/pyramid1"/>
    <dgm:cxn modelId="{762F3A18-4D1B-464F-97F1-C47D5CEB9D81}" type="presOf" srcId="{7495C428-5B4C-4FDE-9DFA-DE6CA3C0532B}" destId="{96EEAA2A-855C-45F8-97C2-1A6C07F27128}" srcOrd="1" destOrd="0" presId="urn:microsoft.com/office/officeart/2005/8/layout/pyramid1"/>
    <dgm:cxn modelId="{FDF1192A-7530-429E-8B68-A5693C0EFA3F}" type="presOf" srcId="{DB586143-C5A8-497C-9795-06E9F2DBABCF}" destId="{A065ADBF-334A-4277-BE60-00302BC6C3BB}" srcOrd="0" destOrd="0" presId="urn:microsoft.com/office/officeart/2005/8/layout/pyramid1"/>
    <dgm:cxn modelId="{57DA922F-20E3-49FA-BDD5-9563763110F4}" type="presOf" srcId="{75BBEA4B-51EB-4E96-BE48-14F0EFD25FB7}" destId="{965EAB74-D7BE-48F8-B989-1933489696EA}" srcOrd="0" destOrd="0" presId="urn:microsoft.com/office/officeart/2005/8/layout/pyramid1"/>
    <dgm:cxn modelId="{3912B45C-499F-48AF-AACE-B80C4B9616EF}" type="presOf" srcId="{7495C428-5B4C-4FDE-9DFA-DE6CA3C0532B}" destId="{577496EB-8162-40B4-9AB4-F24AA088DC98}" srcOrd="0" destOrd="0" presId="urn:microsoft.com/office/officeart/2005/8/layout/pyramid1"/>
    <dgm:cxn modelId="{A8B34C5A-B2DE-4B38-B22B-8285C6BAFC30}" srcId="{8B87D4E5-69D9-4EBD-90D8-316C160CF597}" destId="{DB586143-C5A8-497C-9795-06E9F2DBABCF}" srcOrd="0" destOrd="0" parTransId="{C4A5FD60-BE9B-4BC6-B05F-64ABC9060AA6}" sibTransId="{18688F07-3DE4-4033-A4DC-5CF8FDE574B3}"/>
    <dgm:cxn modelId="{E69DA180-F0BE-4D43-A124-B52C7EAF6EE1}" type="presOf" srcId="{DB586143-C5A8-497C-9795-06E9F2DBABCF}" destId="{04D7FA8B-66E9-445F-9846-641F554B51EA}" srcOrd="1" destOrd="0" presId="urn:microsoft.com/office/officeart/2005/8/layout/pyramid1"/>
    <dgm:cxn modelId="{23DD7F9A-FAB8-4D10-AB9C-1DE61E69E4AD}" srcId="{8B87D4E5-69D9-4EBD-90D8-316C160CF597}" destId="{746A53A0-DF8B-46CA-BB4A-48E2DC208DFC}" srcOrd="4" destOrd="0" parTransId="{767BE63D-DED5-484C-8326-A1AAD70D0E5C}" sibTransId="{EE90ABC4-48A6-4896-9246-FA23B6034D1A}"/>
    <dgm:cxn modelId="{E50F60CE-8BFD-417D-AC47-2430E5310E05}" type="presOf" srcId="{75BBEA4B-51EB-4E96-BE48-14F0EFD25FB7}" destId="{1CF6F1F8-B319-4190-839C-8A9F70DFDB4B}" srcOrd="1" destOrd="0" presId="urn:microsoft.com/office/officeart/2005/8/layout/pyramid1"/>
    <dgm:cxn modelId="{E3DA0CD7-DEB5-44D7-B5CD-87F69E413743}" type="presOf" srcId="{746A53A0-DF8B-46CA-BB4A-48E2DC208DFC}" destId="{9E1807A4-C8E9-45C3-8C75-3E4383C97D8D}" srcOrd="1" destOrd="0" presId="urn:microsoft.com/office/officeart/2005/8/layout/pyramid1"/>
    <dgm:cxn modelId="{13979CE2-414B-4008-BA79-9806BC9AC0FA}" srcId="{8B87D4E5-69D9-4EBD-90D8-316C160CF597}" destId="{75BBEA4B-51EB-4E96-BE48-14F0EFD25FB7}" srcOrd="1" destOrd="0" parTransId="{CB35DC77-373B-47DA-B61F-8BA7D98250AD}" sibTransId="{52B3AA1A-6977-4566-B7EC-BC44368E0FA1}"/>
    <dgm:cxn modelId="{76631DEE-5B16-4A7C-AC94-56E357FEF4F8}" type="presOf" srcId="{FF38330B-0056-4156-A01B-EFDE59258B71}" destId="{72963419-6B2E-4454-ABCE-5CAD0A1DE5E7}" srcOrd="0" destOrd="0" presId="urn:microsoft.com/office/officeart/2005/8/layout/pyramid1"/>
    <dgm:cxn modelId="{486E6EF4-A916-4FC8-8E8D-A94D5F175678}" type="presParOf" srcId="{3EED0692-658F-40F0-8D99-F8B4A415D9B4}" destId="{BB155B77-EDE6-4A43-A826-FE2EB12D6B82}" srcOrd="0" destOrd="0" presId="urn:microsoft.com/office/officeart/2005/8/layout/pyramid1"/>
    <dgm:cxn modelId="{85B79F6F-340B-4F93-B5F5-1E1F7647DFD9}" type="presParOf" srcId="{BB155B77-EDE6-4A43-A826-FE2EB12D6B82}" destId="{A065ADBF-334A-4277-BE60-00302BC6C3BB}" srcOrd="0" destOrd="0" presId="urn:microsoft.com/office/officeart/2005/8/layout/pyramid1"/>
    <dgm:cxn modelId="{8EEEC709-8BE1-4A2F-BF0B-BF1B219F2B70}" type="presParOf" srcId="{BB155B77-EDE6-4A43-A826-FE2EB12D6B82}" destId="{04D7FA8B-66E9-445F-9846-641F554B51EA}" srcOrd="1" destOrd="0" presId="urn:microsoft.com/office/officeart/2005/8/layout/pyramid1"/>
    <dgm:cxn modelId="{FCDC3B2D-6199-4D95-84BF-28B35B29593C}" type="presParOf" srcId="{3EED0692-658F-40F0-8D99-F8B4A415D9B4}" destId="{C3A2495D-1254-40AF-906A-FBD1FDDF7F7F}" srcOrd="1" destOrd="0" presId="urn:microsoft.com/office/officeart/2005/8/layout/pyramid1"/>
    <dgm:cxn modelId="{E41487A6-DFC1-46A4-B2D7-3930DE074853}" type="presParOf" srcId="{C3A2495D-1254-40AF-906A-FBD1FDDF7F7F}" destId="{965EAB74-D7BE-48F8-B989-1933489696EA}" srcOrd="0" destOrd="0" presId="urn:microsoft.com/office/officeart/2005/8/layout/pyramid1"/>
    <dgm:cxn modelId="{DA2F9284-4EB9-49EA-B975-FD0CDD92823D}" type="presParOf" srcId="{C3A2495D-1254-40AF-906A-FBD1FDDF7F7F}" destId="{1CF6F1F8-B319-4190-839C-8A9F70DFDB4B}" srcOrd="1" destOrd="0" presId="urn:microsoft.com/office/officeart/2005/8/layout/pyramid1"/>
    <dgm:cxn modelId="{720FB2F0-8939-4254-B846-15D9418F7D67}" type="presParOf" srcId="{3EED0692-658F-40F0-8D99-F8B4A415D9B4}" destId="{6F39FA62-F808-4F60-9E72-F9A8D29F466F}" srcOrd="2" destOrd="0" presId="urn:microsoft.com/office/officeart/2005/8/layout/pyramid1"/>
    <dgm:cxn modelId="{2D6DD740-718F-4662-A015-536F396CE4E1}" type="presParOf" srcId="{6F39FA62-F808-4F60-9E72-F9A8D29F466F}" destId="{72963419-6B2E-4454-ABCE-5CAD0A1DE5E7}" srcOrd="0" destOrd="0" presId="urn:microsoft.com/office/officeart/2005/8/layout/pyramid1"/>
    <dgm:cxn modelId="{66251C0B-9676-4D07-9B84-AD20AF2EFF51}" type="presParOf" srcId="{6F39FA62-F808-4F60-9E72-F9A8D29F466F}" destId="{955CE36A-7D59-4131-8366-4639C94BCB69}" srcOrd="1" destOrd="0" presId="urn:microsoft.com/office/officeart/2005/8/layout/pyramid1"/>
    <dgm:cxn modelId="{3E25A05B-147E-4D7D-BB2D-BE0FCC75B32E}" type="presParOf" srcId="{3EED0692-658F-40F0-8D99-F8B4A415D9B4}" destId="{70B0932D-2767-4A88-8CE8-B23C495339AE}" srcOrd="3" destOrd="0" presId="urn:microsoft.com/office/officeart/2005/8/layout/pyramid1"/>
    <dgm:cxn modelId="{2FD030FE-593D-4970-A8EF-FBCF98F8EC87}" type="presParOf" srcId="{70B0932D-2767-4A88-8CE8-B23C495339AE}" destId="{577496EB-8162-40B4-9AB4-F24AA088DC98}" srcOrd="0" destOrd="0" presId="urn:microsoft.com/office/officeart/2005/8/layout/pyramid1"/>
    <dgm:cxn modelId="{4245BF65-53DD-49BE-B26E-19B0E3A6EA8A}" type="presParOf" srcId="{70B0932D-2767-4A88-8CE8-B23C495339AE}" destId="{96EEAA2A-855C-45F8-97C2-1A6C07F27128}" srcOrd="1" destOrd="0" presId="urn:microsoft.com/office/officeart/2005/8/layout/pyramid1"/>
    <dgm:cxn modelId="{EB40ACF7-BCD9-4627-B13B-36C62E6EEBD0}" type="presParOf" srcId="{3EED0692-658F-40F0-8D99-F8B4A415D9B4}" destId="{27AE29AA-60B4-4A52-804E-DCA51C613A4E}" srcOrd="4" destOrd="0" presId="urn:microsoft.com/office/officeart/2005/8/layout/pyramid1"/>
    <dgm:cxn modelId="{DF93088D-A2DF-4E91-B7E9-8A8B94B35DB2}" type="presParOf" srcId="{27AE29AA-60B4-4A52-804E-DCA51C613A4E}" destId="{C33DAB6F-7A65-4713-AC72-AF993777C661}" srcOrd="0" destOrd="0" presId="urn:microsoft.com/office/officeart/2005/8/layout/pyramid1"/>
    <dgm:cxn modelId="{A6220416-D7EF-4D1E-90AD-E28AF30D292E}" type="presParOf" srcId="{27AE29AA-60B4-4A52-804E-DCA51C613A4E}" destId="{9E1807A4-C8E9-45C3-8C75-3E4383C97D8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BC02B3-E773-4A93-B6F1-A5BF4ABCAD4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285494-1006-446E-A100-1831582C24DD}">
      <dgm:prSet phldrT="[Text]" phldr="0"/>
      <dgm:spPr/>
      <dgm:t>
        <a:bodyPr/>
        <a:lstStyle/>
        <a:p>
          <a:r>
            <a:rPr lang="en-US">
              <a:latin typeface="Calibri"/>
            </a:rPr>
            <a:t>Growth</a:t>
          </a:r>
          <a:endParaRPr lang="en-US"/>
        </a:p>
      </dgm:t>
    </dgm:pt>
    <dgm:pt modelId="{9B440E14-1E22-41C0-9191-13357442C527}" type="parTrans" cxnId="{EA752890-CB51-4E50-A86A-61CD6578EBB8}">
      <dgm:prSet/>
      <dgm:spPr/>
      <dgm:t>
        <a:bodyPr/>
        <a:lstStyle/>
        <a:p>
          <a:endParaRPr lang="en-US"/>
        </a:p>
      </dgm:t>
    </dgm:pt>
    <dgm:pt modelId="{FDC7F5DA-509A-4428-ABD9-578CEE6B122A}" type="sibTrans" cxnId="{EA752890-CB51-4E50-A86A-61CD6578EBB8}">
      <dgm:prSet/>
      <dgm:spPr/>
      <dgm:t>
        <a:bodyPr/>
        <a:lstStyle/>
        <a:p>
          <a:endParaRPr lang="en-US"/>
        </a:p>
      </dgm:t>
    </dgm:pt>
    <dgm:pt modelId="{E8CB6DE0-8A19-45F5-8E94-FE44E1F6CD71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South West Rocks continues as focus</a:t>
          </a:r>
          <a:endParaRPr lang="en-US"/>
        </a:p>
      </dgm:t>
    </dgm:pt>
    <dgm:pt modelId="{71299CC1-EF22-4DB7-8E36-D7F4171CEEF6}" type="parTrans" cxnId="{A7211CE1-DFB7-498F-AA86-CC311391F7BB}">
      <dgm:prSet/>
      <dgm:spPr/>
      <dgm:t>
        <a:bodyPr/>
        <a:lstStyle/>
        <a:p>
          <a:endParaRPr lang="en-US"/>
        </a:p>
      </dgm:t>
    </dgm:pt>
    <dgm:pt modelId="{3A78E239-8B82-4057-9AE7-82581778D059}" type="sibTrans" cxnId="{A7211CE1-DFB7-498F-AA86-CC311391F7BB}">
      <dgm:prSet/>
      <dgm:spPr/>
      <dgm:t>
        <a:bodyPr/>
        <a:lstStyle/>
        <a:p>
          <a:endParaRPr lang="en-US"/>
        </a:p>
      </dgm:t>
    </dgm:pt>
    <dgm:pt modelId="{D15AC95D-66FD-4ADB-8308-422606B9B458}">
      <dgm:prSet phldrT="[Text]" phldr="0"/>
      <dgm:spPr/>
      <dgm:t>
        <a:bodyPr/>
        <a:lstStyle/>
        <a:p>
          <a:pPr rtl="0"/>
          <a:r>
            <a:rPr lang="en-US" err="1">
              <a:latin typeface="Calibri"/>
            </a:rPr>
            <a:t>Frederickton</a:t>
          </a:r>
          <a:r>
            <a:rPr lang="en-US">
              <a:latin typeface="Calibri"/>
            </a:rPr>
            <a:t> and Stuarts Point emerging</a:t>
          </a:r>
          <a:endParaRPr lang="en-US"/>
        </a:p>
      </dgm:t>
    </dgm:pt>
    <dgm:pt modelId="{763FF3BB-BF93-4DAB-926C-9D83EBB67BBD}" type="parTrans" cxnId="{94B96D27-BE40-43F7-A799-430E68F82FA6}">
      <dgm:prSet/>
      <dgm:spPr/>
      <dgm:t>
        <a:bodyPr/>
        <a:lstStyle/>
        <a:p>
          <a:endParaRPr lang="en-US"/>
        </a:p>
      </dgm:t>
    </dgm:pt>
    <dgm:pt modelId="{9DC7251E-3B17-4C49-B447-26600E9F7926}" type="sibTrans" cxnId="{94B96D27-BE40-43F7-A799-430E68F82FA6}">
      <dgm:prSet/>
      <dgm:spPr/>
      <dgm:t>
        <a:bodyPr/>
        <a:lstStyle/>
        <a:p>
          <a:endParaRPr lang="en-US"/>
        </a:p>
      </dgm:t>
    </dgm:pt>
    <dgm:pt modelId="{0242F786-BB8E-42D1-931C-518CE455D469}">
      <dgm:prSet phldrT="[Text]" phldr="0"/>
      <dgm:spPr/>
      <dgm:t>
        <a:bodyPr/>
        <a:lstStyle/>
        <a:p>
          <a:r>
            <a:rPr lang="en-US">
              <a:latin typeface="Calibri"/>
            </a:rPr>
            <a:t>Environment</a:t>
          </a:r>
          <a:endParaRPr lang="en-US"/>
        </a:p>
      </dgm:t>
    </dgm:pt>
    <dgm:pt modelId="{365B61BD-4C63-4FE4-A141-DB02072520F1}" type="parTrans" cxnId="{47BE0785-0DA4-4762-ADCF-57D1A6D34D6A}">
      <dgm:prSet/>
      <dgm:spPr/>
      <dgm:t>
        <a:bodyPr/>
        <a:lstStyle/>
        <a:p>
          <a:endParaRPr lang="en-US"/>
        </a:p>
      </dgm:t>
    </dgm:pt>
    <dgm:pt modelId="{0BA6E5CD-355C-424A-9C7E-BC462A2C0622}" type="sibTrans" cxnId="{47BE0785-0DA4-4762-ADCF-57D1A6D34D6A}">
      <dgm:prSet/>
      <dgm:spPr/>
      <dgm:t>
        <a:bodyPr/>
        <a:lstStyle/>
        <a:p>
          <a:endParaRPr lang="en-US"/>
        </a:p>
      </dgm:t>
    </dgm:pt>
    <dgm:pt modelId="{173F3FA7-A202-4EC5-9BA6-E9ECA289CC60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Biodiversity Strategy</a:t>
          </a:r>
          <a:endParaRPr lang="en-US"/>
        </a:p>
      </dgm:t>
    </dgm:pt>
    <dgm:pt modelId="{31BCA0CD-2E0B-4FAC-AB00-41DBEF1B7A73}" type="parTrans" cxnId="{3A61A985-37F0-493E-B4C1-55D6A3BAFD64}">
      <dgm:prSet/>
      <dgm:spPr/>
      <dgm:t>
        <a:bodyPr/>
        <a:lstStyle/>
        <a:p>
          <a:endParaRPr lang="en-US"/>
        </a:p>
      </dgm:t>
    </dgm:pt>
    <dgm:pt modelId="{2474F8D8-C068-4F11-A45D-4D1803B2CA57}" type="sibTrans" cxnId="{3A61A985-37F0-493E-B4C1-55D6A3BAFD64}">
      <dgm:prSet/>
      <dgm:spPr/>
      <dgm:t>
        <a:bodyPr/>
        <a:lstStyle/>
        <a:p>
          <a:endParaRPr lang="en-US"/>
        </a:p>
      </dgm:t>
    </dgm:pt>
    <dgm:pt modelId="{8A55935A-45B0-4BF2-A949-8E4865D2F524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Coastal programs</a:t>
          </a:r>
          <a:endParaRPr lang="en-US"/>
        </a:p>
      </dgm:t>
    </dgm:pt>
    <dgm:pt modelId="{670B2517-DB89-4A62-AE50-E63712327745}" type="parTrans" cxnId="{03E1994D-4E9A-4018-A5AB-24A95534B7FA}">
      <dgm:prSet/>
      <dgm:spPr/>
      <dgm:t>
        <a:bodyPr/>
        <a:lstStyle/>
        <a:p>
          <a:endParaRPr lang="en-US"/>
        </a:p>
      </dgm:t>
    </dgm:pt>
    <dgm:pt modelId="{696455EA-01AB-4DC5-8F92-8C1E9D527379}" type="sibTrans" cxnId="{03E1994D-4E9A-4018-A5AB-24A95534B7FA}">
      <dgm:prSet/>
      <dgm:spPr/>
      <dgm:t>
        <a:bodyPr/>
        <a:lstStyle/>
        <a:p>
          <a:endParaRPr lang="en-US"/>
        </a:p>
      </dgm:t>
    </dgm:pt>
    <dgm:pt modelId="{757DDA67-219C-401E-9C09-11FD0472DB37}">
      <dgm:prSet phldr="0"/>
      <dgm:spPr/>
      <dgm:t>
        <a:bodyPr/>
        <a:lstStyle/>
        <a:p>
          <a:pPr rtl="0"/>
          <a:r>
            <a:rPr lang="en-US">
              <a:latin typeface="Calibri"/>
            </a:rPr>
            <a:t>Local Growth Management Strategy</a:t>
          </a:r>
        </a:p>
      </dgm:t>
    </dgm:pt>
    <dgm:pt modelId="{5EA26A80-03FD-4C7E-9DF8-D5F5DD2404BA}" type="parTrans" cxnId="{A06BBC62-21B4-42BF-9241-7421973F1AA3}">
      <dgm:prSet/>
      <dgm:spPr/>
    </dgm:pt>
    <dgm:pt modelId="{E64F64B3-2956-498F-B1F2-9397944BA978}" type="sibTrans" cxnId="{A06BBC62-21B4-42BF-9241-7421973F1AA3}">
      <dgm:prSet/>
      <dgm:spPr/>
    </dgm:pt>
    <dgm:pt modelId="{62C2F855-98D3-4736-872C-84A424D32AD0}">
      <dgm:prSet phldr="0"/>
      <dgm:spPr/>
      <dgm:t>
        <a:bodyPr/>
        <a:lstStyle/>
        <a:p>
          <a:pPr rtl="0"/>
          <a:r>
            <a:rPr lang="en-US">
              <a:latin typeface="Calibri"/>
            </a:rPr>
            <a:t>Employment land</a:t>
          </a:r>
        </a:p>
      </dgm:t>
    </dgm:pt>
    <dgm:pt modelId="{7F99C2E2-0EB6-4C31-9F72-80F281F089FA}" type="parTrans" cxnId="{3F1909C3-EA78-4594-8889-6AA58E780E2C}">
      <dgm:prSet/>
      <dgm:spPr/>
    </dgm:pt>
    <dgm:pt modelId="{D9D12BB3-ABB1-406D-87D6-DDCC2B56877C}" type="sibTrans" cxnId="{3F1909C3-EA78-4594-8889-6AA58E780E2C}">
      <dgm:prSet/>
      <dgm:spPr/>
    </dgm:pt>
    <dgm:pt modelId="{01B40092-7ECC-4042-9007-051795E4FB30}">
      <dgm:prSet phldr="0"/>
      <dgm:spPr/>
      <dgm:t>
        <a:bodyPr/>
        <a:lstStyle/>
        <a:p>
          <a:pPr rtl="0"/>
          <a:r>
            <a:rPr lang="en-US">
              <a:latin typeface="Calibri"/>
            </a:rPr>
            <a:t>Housing</a:t>
          </a:r>
        </a:p>
      </dgm:t>
    </dgm:pt>
    <dgm:pt modelId="{9C99C6FB-B1C9-4233-9C60-B1751907B4FA}" type="parTrans" cxnId="{7BD0C168-284B-4F41-8B88-74B0AA945948}">
      <dgm:prSet/>
      <dgm:spPr/>
    </dgm:pt>
    <dgm:pt modelId="{52C1E23A-AEF3-4EB3-93EC-D13A69E9FF55}" type="sibTrans" cxnId="{7BD0C168-284B-4F41-8B88-74B0AA945948}">
      <dgm:prSet/>
      <dgm:spPr/>
    </dgm:pt>
    <dgm:pt modelId="{34A2D1EC-BECC-4CD9-A573-D1F3354A9262}">
      <dgm:prSet phldr="0"/>
      <dgm:spPr/>
      <dgm:t>
        <a:bodyPr/>
        <a:lstStyle/>
        <a:p>
          <a:pPr rtl="0"/>
          <a:r>
            <a:rPr lang="en-US">
              <a:latin typeface="Calibri"/>
            </a:rPr>
            <a:t>Landscape and Character</a:t>
          </a:r>
        </a:p>
      </dgm:t>
    </dgm:pt>
    <dgm:pt modelId="{4BCD172C-01CC-41B3-B4B6-8FDCCD5EBF89}" type="parTrans" cxnId="{F851B7D3-A957-4255-BAD2-1B181B8FFA5D}">
      <dgm:prSet/>
      <dgm:spPr/>
    </dgm:pt>
    <dgm:pt modelId="{3BDA9F7A-0A27-4556-8900-B87508AC2D76}" type="sibTrans" cxnId="{F851B7D3-A957-4255-BAD2-1B181B8FFA5D}">
      <dgm:prSet/>
      <dgm:spPr/>
    </dgm:pt>
    <dgm:pt modelId="{064C2FF1-13BE-4477-93B7-B0FB117ED14D}">
      <dgm:prSet phldr="0"/>
      <dgm:spPr/>
      <dgm:t>
        <a:bodyPr/>
        <a:lstStyle/>
        <a:p>
          <a:pPr rtl="0"/>
          <a:r>
            <a:rPr lang="en-US">
              <a:latin typeface="Calibri"/>
            </a:rPr>
            <a:t>Integrated transport, accessible and inclusive transport</a:t>
          </a:r>
          <a:endParaRPr lang="en-US"/>
        </a:p>
      </dgm:t>
    </dgm:pt>
    <dgm:pt modelId="{4A9E746A-5A15-4443-A279-CDFEE793125A}" type="parTrans" cxnId="{EAC3D20B-311C-4FC8-AD14-A4EE30B88A72}">
      <dgm:prSet/>
      <dgm:spPr/>
    </dgm:pt>
    <dgm:pt modelId="{74D9D970-B856-4BC2-84E2-62147DAFE582}" type="sibTrans" cxnId="{EAC3D20B-311C-4FC8-AD14-A4EE30B88A72}">
      <dgm:prSet/>
      <dgm:spPr/>
    </dgm:pt>
    <dgm:pt modelId="{067C2CC6-3FAB-476C-BEE4-AF7E6790B8AA}">
      <dgm:prSet phldr="0"/>
      <dgm:spPr/>
      <dgm:t>
        <a:bodyPr/>
        <a:lstStyle/>
        <a:p>
          <a:pPr rtl="0"/>
          <a:r>
            <a:rPr lang="en-US">
              <a:latin typeface="Calibri"/>
            </a:rPr>
            <a:t>No significant change</a:t>
          </a:r>
        </a:p>
      </dgm:t>
    </dgm:pt>
    <dgm:pt modelId="{557DB0EB-087F-42BF-B767-67773D96FC7E}" type="parTrans" cxnId="{324CDA0C-8798-4AA7-B1C7-73A5D974BA83}">
      <dgm:prSet/>
      <dgm:spPr/>
    </dgm:pt>
    <dgm:pt modelId="{019206C6-E5A7-4503-9935-518C9D7DE593}" type="sibTrans" cxnId="{324CDA0C-8798-4AA7-B1C7-73A5D974BA83}">
      <dgm:prSet/>
      <dgm:spPr/>
    </dgm:pt>
    <dgm:pt modelId="{F5AF5A96-AC67-4212-B55D-0B5F6077DF69}">
      <dgm:prSet phldr="0"/>
      <dgm:spPr/>
      <dgm:t>
        <a:bodyPr/>
        <a:lstStyle/>
        <a:p>
          <a:pPr rtl="0"/>
          <a:r>
            <a:rPr lang="en-US">
              <a:latin typeface="Calibri"/>
            </a:rPr>
            <a:t>Coastal and rural villages (including Pt Plomer Rd)</a:t>
          </a:r>
        </a:p>
      </dgm:t>
    </dgm:pt>
    <dgm:pt modelId="{EA5BEA7E-4AD7-45F6-AE7F-A3BDA27EF466}" type="parTrans" cxnId="{36AE2239-36B9-4116-A541-B2B740F6817D}">
      <dgm:prSet/>
      <dgm:spPr/>
    </dgm:pt>
    <dgm:pt modelId="{77D9BD08-98E0-41F1-B45C-8FD38D6DFB69}" type="sibTrans" cxnId="{36AE2239-36B9-4116-A541-B2B740F6817D}">
      <dgm:prSet/>
      <dgm:spPr/>
    </dgm:pt>
    <dgm:pt modelId="{52C59778-5425-430C-BFE7-9D66FCAD1A39}">
      <dgm:prSet phldr="0"/>
      <dgm:spPr/>
      <dgm:t>
        <a:bodyPr/>
        <a:lstStyle/>
        <a:p>
          <a:pPr rtl="0"/>
          <a:r>
            <a:rPr lang="en-US">
              <a:latin typeface="Calibri"/>
            </a:rPr>
            <a:t>Sustainability and resilience</a:t>
          </a:r>
        </a:p>
      </dgm:t>
    </dgm:pt>
    <dgm:pt modelId="{F0BC6F46-1357-47A1-8841-4F0BEC2EC911}" type="parTrans" cxnId="{F8118631-30F2-4BC3-8F41-243254AFE18C}">
      <dgm:prSet/>
      <dgm:spPr/>
    </dgm:pt>
    <dgm:pt modelId="{DFFF56B4-FDAA-4AAE-ADB2-235AD47DF65E}" type="sibTrans" cxnId="{F8118631-30F2-4BC3-8F41-243254AFE18C}">
      <dgm:prSet/>
      <dgm:spPr/>
    </dgm:pt>
    <dgm:pt modelId="{9B0EE36E-C858-4E03-AB22-87F573B3425F}">
      <dgm:prSet phldr="0"/>
      <dgm:spPr/>
      <dgm:t>
        <a:bodyPr/>
        <a:lstStyle/>
        <a:p>
          <a:r>
            <a:rPr lang="en-US">
              <a:latin typeface="Calibri"/>
            </a:rPr>
            <a:t>Flood planning</a:t>
          </a:r>
        </a:p>
      </dgm:t>
    </dgm:pt>
    <dgm:pt modelId="{E73127C9-B8AD-4D62-9E67-BAEF2346652F}" type="parTrans" cxnId="{D9847DC8-4584-4618-A316-9CB436D93687}">
      <dgm:prSet/>
      <dgm:spPr/>
    </dgm:pt>
    <dgm:pt modelId="{CF9D7046-9A27-44A4-8DD2-8B80808E0F50}" type="sibTrans" cxnId="{D9847DC8-4584-4618-A316-9CB436D93687}">
      <dgm:prSet/>
      <dgm:spPr/>
    </dgm:pt>
    <dgm:pt modelId="{8886A659-6E0E-446C-BDAF-6FE3202E7205}" type="pres">
      <dgm:prSet presAssocID="{2BBC02B3-E773-4A93-B6F1-A5BF4ABCAD44}" presName="linearFlow" presStyleCnt="0">
        <dgm:presLayoutVars>
          <dgm:dir/>
          <dgm:animLvl val="lvl"/>
          <dgm:resizeHandles val="exact"/>
        </dgm:presLayoutVars>
      </dgm:prSet>
      <dgm:spPr/>
    </dgm:pt>
    <dgm:pt modelId="{53B59D6D-6E7C-4F81-B943-97FAA361D3BF}" type="pres">
      <dgm:prSet presAssocID="{43285494-1006-446E-A100-1831582C24DD}" presName="composite" presStyleCnt="0"/>
      <dgm:spPr/>
    </dgm:pt>
    <dgm:pt modelId="{BA0F0D20-2528-4B35-B860-5BB41CD55DA6}" type="pres">
      <dgm:prSet presAssocID="{43285494-1006-446E-A100-1831582C24DD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637F1B61-BE00-4BF2-AFE1-4DE48D9CFD5F}" type="pres">
      <dgm:prSet presAssocID="{43285494-1006-446E-A100-1831582C24DD}" presName="descendantText" presStyleLbl="alignAcc1" presStyleIdx="0" presStyleCnt="4">
        <dgm:presLayoutVars>
          <dgm:bulletEnabled val="1"/>
        </dgm:presLayoutVars>
      </dgm:prSet>
      <dgm:spPr/>
    </dgm:pt>
    <dgm:pt modelId="{490D8100-8510-4D9A-B124-2A26EF275BA2}" type="pres">
      <dgm:prSet presAssocID="{FDC7F5DA-509A-4428-ABD9-578CEE6B122A}" presName="sp" presStyleCnt="0"/>
      <dgm:spPr/>
    </dgm:pt>
    <dgm:pt modelId="{4E862433-C2F9-4EA3-81D2-A29FAA99524F}" type="pres">
      <dgm:prSet presAssocID="{0242F786-BB8E-42D1-931C-518CE455D469}" presName="composite" presStyleCnt="0"/>
      <dgm:spPr/>
    </dgm:pt>
    <dgm:pt modelId="{E9AF8556-778E-4C44-8C53-6BAAE14494DB}" type="pres">
      <dgm:prSet presAssocID="{0242F786-BB8E-42D1-931C-518CE455D469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F286AA3D-964F-44C1-8C20-AF27B112A77D}" type="pres">
      <dgm:prSet presAssocID="{0242F786-BB8E-42D1-931C-518CE455D469}" presName="descendantText" presStyleLbl="alignAcc1" presStyleIdx="1" presStyleCnt="4">
        <dgm:presLayoutVars>
          <dgm:bulletEnabled val="1"/>
        </dgm:presLayoutVars>
      </dgm:prSet>
      <dgm:spPr/>
    </dgm:pt>
    <dgm:pt modelId="{8427CB74-A1CD-4FE5-B6E7-E6B434E0D333}" type="pres">
      <dgm:prSet presAssocID="{0BA6E5CD-355C-424A-9C7E-BC462A2C0622}" presName="sp" presStyleCnt="0"/>
      <dgm:spPr/>
    </dgm:pt>
    <dgm:pt modelId="{301147A4-5E46-49F2-B4BA-7CB4F258CAC5}" type="pres">
      <dgm:prSet presAssocID="{757DDA67-219C-401E-9C09-11FD0472DB37}" presName="composite" presStyleCnt="0"/>
      <dgm:spPr/>
    </dgm:pt>
    <dgm:pt modelId="{7E68E741-D8C1-4FE9-A08D-29842821706D}" type="pres">
      <dgm:prSet presAssocID="{757DDA67-219C-401E-9C09-11FD0472DB37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2C18C18-4E35-4F48-894F-6298FA237D86}" type="pres">
      <dgm:prSet presAssocID="{757DDA67-219C-401E-9C09-11FD0472DB37}" presName="descendantText" presStyleLbl="alignAcc1" presStyleIdx="2" presStyleCnt="4">
        <dgm:presLayoutVars>
          <dgm:bulletEnabled val="1"/>
        </dgm:presLayoutVars>
      </dgm:prSet>
      <dgm:spPr/>
    </dgm:pt>
    <dgm:pt modelId="{F09C209A-E718-44B1-9706-BB9EE9634E75}" type="pres">
      <dgm:prSet presAssocID="{E64F64B3-2956-498F-B1F2-9397944BA978}" presName="sp" presStyleCnt="0"/>
      <dgm:spPr/>
    </dgm:pt>
    <dgm:pt modelId="{F8F5D922-FF01-4506-9268-6FF0D0DD0174}" type="pres">
      <dgm:prSet presAssocID="{067C2CC6-3FAB-476C-BEE4-AF7E6790B8AA}" presName="composite" presStyleCnt="0"/>
      <dgm:spPr/>
    </dgm:pt>
    <dgm:pt modelId="{FEC1F2DE-E929-4515-9945-5E62098EEED5}" type="pres">
      <dgm:prSet presAssocID="{067C2CC6-3FAB-476C-BEE4-AF7E6790B8AA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8B0282E4-7D2A-4C6E-B7A9-42BCC6E58CFC}" type="pres">
      <dgm:prSet presAssocID="{067C2CC6-3FAB-476C-BEE4-AF7E6790B8AA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7C0FBA03-30FC-4F20-9AF0-80EDF2DBC0E6}" type="presOf" srcId="{43285494-1006-446E-A100-1831582C24DD}" destId="{BA0F0D20-2528-4B35-B860-5BB41CD55DA6}" srcOrd="0" destOrd="0" presId="urn:microsoft.com/office/officeart/2005/8/layout/chevron2"/>
    <dgm:cxn modelId="{EAC3D20B-311C-4FC8-AD14-A4EE30B88A72}" srcId="{757DDA67-219C-401E-9C09-11FD0472DB37}" destId="{064C2FF1-13BE-4477-93B7-B0FB117ED14D}" srcOrd="3" destOrd="0" parTransId="{4A9E746A-5A15-4443-A279-CDFEE793125A}" sibTransId="{74D9D970-B856-4BC2-84E2-62147DAFE582}"/>
    <dgm:cxn modelId="{324CDA0C-8798-4AA7-B1C7-73A5D974BA83}" srcId="{2BBC02B3-E773-4A93-B6F1-A5BF4ABCAD44}" destId="{067C2CC6-3FAB-476C-BEE4-AF7E6790B8AA}" srcOrd="3" destOrd="0" parTransId="{557DB0EB-087F-42BF-B767-67773D96FC7E}" sibTransId="{019206C6-E5A7-4503-9935-518C9D7DE593}"/>
    <dgm:cxn modelId="{E8650616-F9D6-4867-81F1-4639B06BF1FC}" type="presOf" srcId="{757DDA67-219C-401E-9C09-11FD0472DB37}" destId="{7E68E741-D8C1-4FE9-A08D-29842821706D}" srcOrd="0" destOrd="0" presId="urn:microsoft.com/office/officeart/2005/8/layout/chevron2"/>
    <dgm:cxn modelId="{94B96D27-BE40-43F7-A799-430E68F82FA6}" srcId="{43285494-1006-446E-A100-1831582C24DD}" destId="{D15AC95D-66FD-4ADB-8308-422606B9B458}" srcOrd="1" destOrd="0" parTransId="{763FF3BB-BF93-4DAB-926C-9D83EBB67BBD}" sibTransId="{9DC7251E-3B17-4C49-B447-26600E9F7926}"/>
    <dgm:cxn modelId="{F8118631-30F2-4BC3-8F41-243254AFE18C}" srcId="{0242F786-BB8E-42D1-931C-518CE455D469}" destId="{52C59778-5425-430C-BFE7-9D66FCAD1A39}" srcOrd="2" destOrd="0" parTransId="{F0BC6F46-1357-47A1-8841-4F0BEC2EC911}" sibTransId="{DFFF56B4-FDAA-4AAE-ADB2-235AD47DF65E}"/>
    <dgm:cxn modelId="{C1798A37-CDFF-4885-ABE9-87DB810E445A}" type="presOf" srcId="{064C2FF1-13BE-4477-93B7-B0FB117ED14D}" destId="{B2C18C18-4E35-4F48-894F-6298FA237D86}" srcOrd="0" destOrd="3" presId="urn:microsoft.com/office/officeart/2005/8/layout/chevron2"/>
    <dgm:cxn modelId="{36AE2239-36B9-4116-A541-B2B740F6817D}" srcId="{067C2CC6-3FAB-476C-BEE4-AF7E6790B8AA}" destId="{F5AF5A96-AC67-4212-B55D-0B5F6077DF69}" srcOrd="0" destOrd="0" parTransId="{EA5BEA7E-4AD7-45F6-AE7F-A3BDA27EF466}" sibTransId="{77D9BD08-98E0-41F1-B45C-8FD38D6DFB69}"/>
    <dgm:cxn modelId="{989E4B5D-FFF2-4607-8C74-06837A2FEC2C}" type="presOf" srcId="{34A2D1EC-BECC-4CD9-A573-D1F3354A9262}" destId="{B2C18C18-4E35-4F48-894F-6298FA237D86}" srcOrd="0" destOrd="2" presId="urn:microsoft.com/office/officeart/2005/8/layout/chevron2"/>
    <dgm:cxn modelId="{A06BBC62-21B4-42BF-9241-7421973F1AA3}" srcId="{2BBC02B3-E773-4A93-B6F1-A5BF4ABCAD44}" destId="{757DDA67-219C-401E-9C09-11FD0472DB37}" srcOrd="2" destOrd="0" parTransId="{5EA26A80-03FD-4C7E-9DF8-D5F5DD2404BA}" sibTransId="{E64F64B3-2956-498F-B1F2-9397944BA978}"/>
    <dgm:cxn modelId="{7BD0C168-284B-4F41-8B88-74B0AA945948}" srcId="{757DDA67-219C-401E-9C09-11FD0472DB37}" destId="{01B40092-7ECC-4042-9007-051795E4FB30}" srcOrd="0" destOrd="0" parTransId="{9C99C6FB-B1C9-4233-9C60-B1751907B4FA}" sibTransId="{52C1E23A-AEF3-4EB3-93EC-D13A69E9FF55}"/>
    <dgm:cxn modelId="{35D2606C-0ACB-4777-9B4B-DFD3B681EF59}" type="presOf" srcId="{067C2CC6-3FAB-476C-BEE4-AF7E6790B8AA}" destId="{FEC1F2DE-E929-4515-9945-5E62098EEED5}" srcOrd="0" destOrd="0" presId="urn:microsoft.com/office/officeart/2005/8/layout/chevron2"/>
    <dgm:cxn modelId="{03E1994D-4E9A-4018-A5AB-24A95534B7FA}" srcId="{0242F786-BB8E-42D1-931C-518CE455D469}" destId="{8A55935A-45B0-4BF2-A949-8E4865D2F524}" srcOrd="1" destOrd="0" parTransId="{670B2517-DB89-4A62-AE50-E63712327745}" sibTransId="{696455EA-01AB-4DC5-8F92-8C1E9D527379}"/>
    <dgm:cxn modelId="{6106A76D-374A-4519-BE7B-EF2CFD82149D}" type="presOf" srcId="{9B0EE36E-C858-4E03-AB22-87F573B3425F}" destId="{F286AA3D-964F-44C1-8C20-AF27B112A77D}" srcOrd="0" destOrd="3" presId="urn:microsoft.com/office/officeart/2005/8/layout/chevron2"/>
    <dgm:cxn modelId="{000ED071-2B16-4DA2-A55E-F9227A868847}" type="presOf" srcId="{0242F786-BB8E-42D1-931C-518CE455D469}" destId="{E9AF8556-778E-4C44-8C53-6BAAE14494DB}" srcOrd="0" destOrd="0" presId="urn:microsoft.com/office/officeart/2005/8/layout/chevron2"/>
    <dgm:cxn modelId="{257DA67A-9ED1-4DAA-801F-2F6E90726A44}" type="presOf" srcId="{E8CB6DE0-8A19-45F5-8E94-FE44E1F6CD71}" destId="{637F1B61-BE00-4BF2-AFE1-4DE48D9CFD5F}" srcOrd="0" destOrd="0" presId="urn:microsoft.com/office/officeart/2005/8/layout/chevron2"/>
    <dgm:cxn modelId="{BAC4287B-49AF-44CA-8405-2CFA1FB6F56F}" type="presOf" srcId="{62C2F855-98D3-4736-872C-84A424D32AD0}" destId="{B2C18C18-4E35-4F48-894F-6298FA237D86}" srcOrd="0" destOrd="1" presId="urn:microsoft.com/office/officeart/2005/8/layout/chevron2"/>
    <dgm:cxn modelId="{47BE0785-0DA4-4762-ADCF-57D1A6D34D6A}" srcId="{2BBC02B3-E773-4A93-B6F1-A5BF4ABCAD44}" destId="{0242F786-BB8E-42D1-931C-518CE455D469}" srcOrd="1" destOrd="0" parTransId="{365B61BD-4C63-4FE4-A141-DB02072520F1}" sibTransId="{0BA6E5CD-355C-424A-9C7E-BC462A2C0622}"/>
    <dgm:cxn modelId="{3A61A985-37F0-493E-B4C1-55D6A3BAFD64}" srcId="{0242F786-BB8E-42D1-931C-518CE455D469}" destId="{173F3FA7-A202-4EC5-9BA6-E9ECA289CC60}" srcOrd="0" destOrd="0" parTransId="{31BCA0CD-2E0B-4FAC-AB00-41DBEF1B7A73}" sibTransId="{2474F8D8-C068-4F11-A45D-4D1803B2CA57}"/>
    <dgm:cxn modelId="{DA196A8C-DD0D-48D0-8539-40DBB465C393}" type="presOf" srcId="{8A55935A-45B0-4BF2-A949-8E4865D2F524}" destId="{F286AA3D-964F-44C1-8C20-AF27B112A77D}" srcOrd="0" destOrd="1" presId="urn:microsoft.com/office/officeart/2005/8/layout/chevron2"/>
    <dgm:cxn modelId="{EA752890-CB51-4E50-A86A-61CD6578EBB8}" srcId="{2BBC02B3-E773-4A93-B6F1-A5BF4ABCAD44}" destId="{43285494-1006-446E-A100-1831582C24DD}" srcOrd="0" destOrd="0" parTransId="{9B440E14-1E22-41C0-9191-13357442C527}" sibTransId="{FDC7F5DA-509A-4428-ABD9-578CEE6B122A}"/>
    <dgm:cxn modelId="{62B6A792-C7B6-429C-A49A-F97362753AE1}" type="presOf" srcId="{01B40092-7ECC-4042-9007-051795E4FB30}" destId="{B2C18C18-4E35-4F48-894F-6298FA237D86}" srcOrd="0" destOrd="0" presId="urn:microsoft.com/office/officeart/2005/8/layout/chevron2"/>
    <dgm:cxn modelId="{163B0AB4-765C-4546-BA74-9BBE5A1D89CE}" type="presOf" srcId="{F5AF5A96-AC67-4212-B55D-0B5F6077DF69}" destId="{8B0282E4-7D2A-4C6E-B7A9-42BCC6E58CFC}" srcOrd="0" destOrd="0" presId="urn:microsoft.com/office/officeart/2005/8/layout/chevron2"/>
    <dgm:cxn modelId="{3F1909C3-EA78-4594-8889-6AA58E780E2C}" srcId="{757DDA67-219C-401E-9C09-11FD0472DB37}" destId="{62C2F855-98D3-4736-872C-84A424D32AD0}" srcOrd="1" destOrd="0" parTransId="{7F99C2E2-0EB6-4C31-9F72-80F281F089FA}" sibTransId="{D9D12BB3-ABB1-406D-87D6-DDCC2B56877C}"/>
    <dgm:cxn modelId="{049A71C3-B37A-4338-8F30-E1367791BDE4}" type="presOf" srcId="{52C59778-5425-430C-BFE7-9D66FCAD1A39}" destId="{F286AA3D-964F-44C1-8C20-AF27B112A77D}" srcOrd="0" destOrd="2" presId="urn:microsoft.com/office/officeart/2005/8/layout/chevron2"/>
    <dgm:cxn modelId="{D9847DC8-4584-4618-A316-9CB436D93687}" srcId="{0242F786-BB8E-42D1-931C-518CE455D469}" destId="{9B0EE36E-C858-4E03-AB22-87F573B3425F}" srcOrd="3" destOrd="0" parTransId="{E73127C9-B8AD-4D62-9E67-BAEF2346652F}" sibTransId="{CF9D7046-9A27-44A4-8DD2-8B80808E0F50}"/>
    <dgm:cxn modelId="{B12A6CD1-EF53-4932-9B00-1F581413627E}" type="presOf" srcId="{D15AC95D-66FD-4ADB-8308-422606B9B458}" destId="{637F1B61-BE00-4BF2-AFE1-4DE48D9CFD5F}" srcOrd="0" destOrd="1" presId="urn:microsoft.com/office/officeart/2005/8/layout/chevron2"/>
    <dgm:cxn modelId="{F851B7D3-A957-4255-BAD2-1B181B8FFA5D}" srcId="{757DDA67-219C-401E-9C09-11FD0472DB37}" destId="{34A2D1EC-BECC-4CD9-A573-D1F3354A9262}" srcOrd="2" destOrd="0" parTransId="{4BCD172C-01CC-41B3-B4B6-8FDCCD5EBF89}" sibTransId="{3BDA9F7A-0A27-4556-8900-B87508AC2D76}"/>
    <dgm:cxn modelId="{419D89DF-D74A-4DFA-A70F-2D6679E445A2}" type="presOf" srcId="{2BBC02B3-E773-4A93-B6F1-A5BF4ABCAD44}" destId="{8886A659-6E0E-446C-BDAF-6FE3202E7205}" srcOrd="0" destOrd="0" presId="urn:microsoft.com/office/officeart/2005/8/layout/chevron2"/>
    <dgm:cxn modelId="{A7211CE1-DFB7-498F-AA86-CC311391F7BB}" srcId="{43285494-1006-446E-A100-1831582C24DD}" destId="{E8CB6DE0-8A19-45F5-8E94-FE44E1F6CD71}" srcOrd="0" destOrd="0" parTransId="{71299CC1-EF22-4DB7-8E36-D7F4171CEEF6}" sibTransId="{3A78E239-8B82-4057-9AE7-82581778D059}"/>
    <dgm:cxn modelId="{8FE602E4-2EE3-4A83-B386-B2771E8F7800}" type="presOf" srcId="{173F3FA7-A202-4EC5-9BA6-E9ECA289CC60}" destId="{F286AA3D-964F-44C1-8C20-AF27B112A77D}" srcOrd="0" destOrd="0" presId="urn:microsoft.com/office/officeart/2005/8/layout/chevron2"/>
    <dgm:cxn modelId="{216415B1-E770-4328-81CE-D081B5229C9F}" type="presParOf" srcId="{8886A659-6E0E-446C-BDAF-6FE3202E7205}" destId="{53B59D6D-6E7C-4F81-B943-97FAA361D3BF}" srcOrd="0" destOrd="0" presId="urn:microsoft.com/office/officeart/2005/8/layout/chevron2"/>
    <dgm:cxn modelId="{33F9371F-406D-4267-9D02-0378F311874F}" type="presParOf" srcId="{53B59D6D-6E7C-4F81-B943-97FAA361D3BF}" destId="{BA0F0D20-2528-4B35-B860-5BB41CD55DA6}" srcOrd="0" destOrd="0" presId="urn:microsoft.com/office/officeart/2005/8/layout/chevron2"/>
    <dgm:cxn modelId="{15C9807F-57DC-46F6-96A8-5BFE6EAC3BC4}" type="presParOf" srcId="{53B59D6D-6E7C-4F81-B943-97FAA361D3BF}" destId="{637F1B61-BE00-4BF2-AFE1-4DE48D9CFD5F}" srcOrd="1" destOrd="0" presId="urn:microsoft.com/office/officeart/2005/8/layout/chevron2"/>
    <dgm:cxn modelId="{CEBB49FB-FBDA-4F2C-8200-397E8C315781}" type="presParOf" srcId="{8886A659-6E0E-446C-BDAF-6FE3202E7205}" destId="{490D8100-8510-4D9A-B124-2A26EF275BA2}" srcOrd="1" destOrd="0" presId="urn:microsoft.com/office/officeart/2005/8/layout/chevron2"/>
    <dgm:cxn modelId="{4A9E4041-CA29-4BF4-933E-2F93A02D48D7}" type="presParOf" srcId="{8886A659-6E0E-446C-BDAF-6FE3202E7205}" destId="{4E862433-C2F9-4EA3-81D2-A29FAA99524F}" srcOrd="2" destOrd="0" presId="urn:microsoft.com/office/officeart/2005/8/layout/chevron2"/>
    <dgm:cxn modelId="{441A3CE1-0764-4F61-AE33-3F586AFCC122}" type="presParOf" srcId="{4E862433-C2F9-4EA3-81D2-A29FAA99524F}" destId="{E9AF8556-778E-4C44-8C53-6BAAE14494DB}" srcOrd="0" destOrd="0" presId="urn:microsoft.com/office/officeart/2005/8/layout/chevron2"/>
    <dgm:cxn modelId="{2A5138A8-0ED5-4D34-B0F6-09B6F45CB6C8}" type="presParOf" srcId="{4E862433-C2F9-4EA3-81D2-A29FAA99524F}" destId="{F286AA3D-964F-44C1-8C20-AF27B112A77D}" srcOrd="1" destOrd="0" presId="urn:microsoft.com/office/officeart/2005/8/layout/chevron2"/>
    <dgm:cxn modelId="{0BAD6A8C-9CB7-4D16-AE74-7A7F392950B4}" type="presParOf" srcId="{8886A659-6E0E-446C-BDAF-6FE3202E7205}" destId="{8427CB74-A1CD-4FE5-B6E7-E6B434E0D333}" srcOrd="3" destOrd="0" presId="urn:microsoft.com/office/officeart/2005/8/layout/chevron2"/>
    <dgm:cxn modelId="{8A4B1A01-3EC2-4151-AC4D-A702198F5EB4}" type="presParOf" srcId="{8886A659-6E0E-446C-BDAF-6FE3202E7205}" destId="{301147A4-5E46-49F2-B4BA-7CB4F258CAC5}" srcOrd="4" destOrd="0" presId="urn:microsoft.com/office/officeart/2005/8/layout/chevron2"/>
    <dgm:cxn modelId="{BFF069D4-14DB-4FBE-A944-7E30DF32FAC8}" type="presParOf" srcId="{301147A4-5E46-49F2-B4BA-7CB4F258CAC5}" destId="{7E68E741-D8C1-4FE9-A08D-29842821706D}" srcOrd="0" destOrd="0" presId="urn:microsoft.com/office/officeart/2005/8/layout/chevron2"/>
    <dgm:cxn modelId="{D503C209-FC68-4FCD-969C-C9083545B1F5}" type="presParOf" srcId="{301147A4-5E46-49F2-B4BA-7CB4F258CAC5}" destId="{B2C18C18-4E35-4F48-894F-6298FA237D86}" srcOrd="1" destOrd="0" presId="urn:microsoft.com/office/officeart/2005/8/layout/chevron2"/>
    <dgm:cxn modelId="{5349E63E-6807-4697-86DF-C78DD2DE192B}" type="presParOf" srcId="{8886A659-6E0E-446C-BDAF-6FE3202E7205}" destId="{F09C209A-E718-44B1-9706-BB9EE9634E75}" srcOrd="5" destOrd="0" presId="urn:microsoft.com/office/officeart/2005/8/layout/chevron2"/>
    <dgm:cxn modelId="{5448374A-19A0-43EC-8620-67C735665266}" type="presParOf" srcId="{8886A659-6E0E-446C-BDAF-6FE3202E7205}" destId="{F8F5D922-FF01-4506-9268-6FF0D0DD0174}" srcOrd="6" destOrd="0" presId="urn:microsoft.com/office/officeart/2005/8/layout/chevron2"/>
    <dgm:cxn modelId="{276D11E2-2E13-413F-B0B5-DA61BD090741}" type="presParOf" srcId="{F8F5D922-FF01-4506-9268-6FF0D0DD0174}" destId="{FEC1F2DE-E929-4515-9945-5E62098EEED5}" srcOrd="0" destOrd="0" presId="urn:microsoft.com/office/officeart/2005/8/layout/chevron2"/>
    <dgm:cxn modelId="{EA4D1317-A131-4038-B7B0-D0B07DB4E684}" type="presParOf" srcId="{F8F5D922-FF01-4506-9268-6FF0D0DD0174}" destId="{8B0282E4-7D2A-4C6E-B7A9-42BCC6E58C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C9255F-4DE2-4D7A-8967-B073E67D2FC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3540BDC-5EAF-43E4-895F-9F4A11ED7DA0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Calibri"/>
            </a:rPr>
            <a:t>Community feedback</a:t>
          </a:r>
          <a:endParaRPr lang="en-US" dirty="0"/>
        </a:p>
      </dgm:t>
    </dgm:pt>
    <dgm:pt modelId="{AFF56C7B-2393-400D-83F6-EB914138F77E}" type="parTrans" cxnId="{9BC75389-FA9E-4A66-AC2C-288F4FC647EA}">
      <dgm:prSet/>
      <dgm:spPr/>
      <dgm:t>
        <a:bodyPr/>
        <a:lstStyle/>
        <a:p>
          <a:endParaRPr lang="en-US"/>
        </a:p>
      </dgm:t>
    </dgm:pt>
    <dgm:pt modelId="{03AB0232-532E-402F-9FBE-DC7D345287E0}" type="sibTrans" cxnId="{9BC75389-FA9E-4A66-AC2C-288F4FC647EA}">
      <dgm:prSet/>
      <dgm:spPr/>
      <dgm:t>
        <a:bodyPr/>
        <a:lstStyle/>
        <a:p>
          <a:endParaRPr lang="en-US"/>
        </a:p>
      </dgm:t>
    </dgm:pt>
    <dgm:pt modelId="{9421687C-8AF3-40F2-A5D6-64FAD8AEA35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Calibri"/>
            </a:rPr>
            <a:t>Consider submissions and review plan</a:t>
          </a:r>
          <a:endParaRPr lang="en-US" dirty="0"/>
        </a:p>
      </dgm:t>
    </dgm:pt>
    <dgm:pt modelId="{8B4DD983-0B77-4C27-B728-C6453BF5E8D2}" type="parTrans" cxnId="{676031B5-56A9-4F54-92EB-1BBCC13D78F1}">
      <dgm:prSet/>
      <dgm:spPr/>
      <dgm:t>
        <a:bodyPr/>
        <a:lstStyle/>
        <a:p>
          <a:endParaRPr lang="en-US"/>
        </a:p>
      </dgm:t>
    </dgm:pt>
    <dgm:pt modelId="{B892C14B-B610-4154-8AA6-88B042E4D8B3}" type="sibTrans" cxnId="{676031B5-56A9-4F54-92EB-1BBCC13D78F1}">
      <dgm:prSet/>
      <dgm:spPr/>
      <dgm:t>
        <a:bodyPr/>
        <a:lstStyle/>
        <a:p>
          <a:endParaRPr lang="en-US"/>
        </a:p>
      </dgm:t>
    </dgm:pt>
    <dgm:pt modelId="{FBF5344D-29EC-4FFA-9508-E2D947FE915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latin typeface="Calibri"/>
            </a:rPr>
            <a:t>Council decision to adopt</a:t>
          </a:r>
          <a:endParaRPr lang="en-US" dirty="0"/>
        </a:p>
      </dgm:t>
    </dgm:pt>
    <dgm:pt modelId="{81A137E2-3D8A-4A0F-8166-A8AC2ECCF112}" type="parTrans" cxnId="{CE5F22C2-A053-4F21-A761-AEB69E00D549}">
      <dgm:prSet/>
      <dgm:spPr/>
      <dgm:t>
        <a:bodyPr/>
        <a:lstStyle/>
        <a:p>
          <a:endParaRPr lang="en-US"/>
        </a:p>
      </dgm:t>
    </dgm:pt>
    <dgm:pt modelId="{05FA237C-D9DC-4A29-869D-459CCD27FFD9}" type="sibTrans" cxnId="{CE5F22C2-A053-4F21-A761-AEB69E00D549}">
      <dgm:prSet/>
      <dgm:spPr/>
      <dgm:t>
        <a:bodyPr/>
        <a:lstStyle/>
        <a:p>
          <a:endParaRPr lang="en-US"/>
        </a:p>
      </dgm:t>
    </dgm:pt>
    <dgm:pt modelId="{1E38793B-4CAA-4A72-B979-F8B5214D927B}" type="pres">
      <dgm:prSet presAssocID="{E7C9255F-4DE2-4D7A-8967-B073E67D2FC6}" presName="root" presStyleCnt="0">
        <dgm:presLayoutVars>
          <dgm:dir/>
          <dgm:resizeHandles val="exact"/>
        </dgm:presLayoutVars>
      </dgm:prSet>
      <dgm:spPr/>
    </dgm:pt>
    <dgm:pt modelId="{7487B27D-AC1F-4A70-BC0D-8FA728208FCC}" type="pres">
      <dgm:prSet presAssocID="{73540BDC-5EAF-43E4-895F-9F4A11ED7DA0}" presName="compNode" presStyleCnt="0"/>
      <dgm:spPr/>
    </dgm:pt>
    <dgm:pt modelId="{F8EB7425-B2E0-4226-8F1A-A59E18F259B7}" type="pres">
      <dgm:prSet presAssocID="{73540BDC-5EAF-43E4-895F-9F4A11ED7DA0}" presName="iconBgRect" presStyleLbl="bgShp" presStyleIdx="0" presStyleCnt="3"/>
      <dgm:spPr/>
    </dgm:pt>
    <dgm:pt modelId="{C42B00D4-E1E8-49F6-A159-BA1FB90E3B32}" type="pres">
      <dgm:prSet presAssocID="{73540BDC-5EAF-43E4-895F-9F4A11ED7DA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10B33ACE-5AD0-4682-8F84-65DAD9A115E1}" type="pres">
      <dgm:prSet presAssocID="{73540BDC-5EAF-43E4-895F-9F4A11ED7DA0}" presName="spaceRect" presStyleCnt="0"/>
      <dgm:spPr/>
    </dgm:pt>
    <dgm:pt modelId="{F3826972-4EE0-4572-9E84-49F9E2822AE3}" type="pres">
      <dgm:prSet presAssocID="{73540BDC-5EAF-43E4-895F-9F4A11ED7DA0}" presName="textRect" presStyleLbl="revTx" presStyleIdx="0" presStyleCnt="3">
        <dgm:presLayoutVars>
          <dgm:chMax val="1"/>
          <dgm:chPref val="1"/>
        </dgm:presLayoutVars>
      </dgm:prSet>
      <dgm:spPr/>
    </dgm:pt>
    <dgm:pt modelId="{F158BAB4-5DAF-405B-8C7C-40FAB2D1FBCA}" type="pres">
      <dgm:prSet presAssocID="{03AB0232-532E-402F-9FBE-DC7D345287E0}" presName="sibTrans" presStyleCnt="0"/>
      <dgm:spPr/>
    </dgm:pt>
    <dgm:pt modelId="{281E3546-FF41-40F3-87B3-9F2B4702F88F}" type="pres">
      <dgm:prSet presAssocID="{9421687C-8AF3-40F2-A5D6-64FAD8AEA352}" presName="compNode" presStyleCnt="0"/>
      <dgm:spPr/>
    </dgm:pt>
    <dgm:pt modelId="{CC3286E6-054A-45EA-B698-7FCE761CFF1D}" type="pres">
      <dgm:prSet presAssocID="{9421687C-8AF3-40F2-A5D6-64FAD8AEA352}" presName="iconBgRect" presStyleLbl="bgShp" presStyleIdx="1" presStyleCnt="3"/>
      <dgm:spPr/>
    </dgm:pt>
    <dgm:pt modelId="{400B2A95-F556-40FB-A622-0B5130ECB9A1}" type="pres">
      <dgm:prSet presAssocID="{9421687C-8AF3-40F2-A5D6-64FAD8AEA35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C645ED8-B102-48B6-B772-A1100B68CC32}" type="pres">
      <dgm:prSet presAssocID="{9421687C-8AF3-40F2-A5D6-64FAD8AEA352}" presName="spaceRect" presStyleCnt="0"/>
      <dgm:spPr/>
    </dgm:pt>
    <dgm:pt modelId="{B145235D-B45C-46B1-9A70-74BC148D6F29}" type="pres">
      <dgm:prSet presAssocID="{9421687C-8AF3-40F2-A5D6-64FAD8AEA352}" presName="textRect" presStyleLbl="revTx" presStyleIdx="1" presStyleCnt="3">
        <dgm:presLayoutVars>
          <dgm:chMax val="1"/>
          <dgm:chPref val="1"/>
        </dgm:presLayoutVars>
      </dgm:prSet>
      <dgm:spPr/>
    </dgm:pt>
    <dgm:pt modelId="{0151BDDB-7B66-465B-A9B7-A47170B4299E}" type="pres">
      <dgm:prSet presAssocID="{B892C14B-B610-4154-8AA6-88B042E4D8B3}" presName="sibTrans" presStyleCnt="0"/>
      <dgm:spPr/>
    </dgm:pt>
    <dgm:pt modelId="{ED5D31D9-C325-409C-8208-B9C6163F7979}" type="pres">
      <dgm:prSet presAssocID="{FBF5344D-29EC-4FFA-9508-E2D947FE9157}" presName="compNode" presStyleCnt="0"/>
      <dgm:spPr/>
    </dgm:pt>
    <dgm:pt modelId="{5404AB8B-55B2-4DF7-993F-07937494596A}" type="pres">
      <dgm:prSet presAssocID="{FBF5344D-29EC-4FFA-9508-E2D947FE9157}" presName="iconBgRect" presStyleLbl="bgShp" presStyleIdx="2" presStyleCnt="3"/>
      <dgm:spPr/>
    </dgm:pt>
    <dgm:pt modelId="{0B9A85A7-A4CF-45E7-B3D2-B425058F22A1}" type="pres">
      <dgm:prSet presAssocID="{FBF5344D-29EC-4FFA-9508-E2D947FE915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0D543AD-5EB7-4B5D-BAE0-805576C40BD5}" type="pres">
      <dgm:prSet presAssocID="{FBF5344D-29EC-4FFA-9508-E2D947FE9157}" presName="spaceRect" presStyleCnt="0"/>
      <dgm:spPr/>
    </dgm:pt>
    <dgm:pt modelId="{2D157DD0-2300-4125-9B4B-BE95F1D53676}" type="pres">
      <dgm:prSet presAssocID="{FBF5344D-29EC-4FFA-9508-E2D947FE915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1297C0D-081B-42A5-98F8-3EB2114F8105}" type="presOf" srcId="{73540BDC-5EAF-43E4-895F-9F4A11ED7DA0}" destId="{F3826972-4EE0-4572-9E84-49F9E2822AE3}" srcOrd="0" destOrd="0" presId="urn:microsoft.com/office/officeart/2018/5/layout/IconCircleLabelList"/>
    <dgm:cxn modelId="{66691262-7DAD-4D48-8CF7-BABBDC509B3B}" type="presOf" srcId="{9421687C-8AF3-40F2-A5D6-64FAD8AEA352}" destId="{B145235D-B45C-46B1-9A70-74BC148D6F29}" srcOrd="0" destOrd="0" presId="urn:microsoft.com/office/officeart/2018/5/layout/IconCircleLabelList"/>
    <dgm:cxn modelId="{9BC75389-FA9E-4A66-AC2C-288F4FC647EA}" srcId="{E7C9255F-4DE2-4D7A-8967-B073E67D2FC6}" destId="{73540BDC-5EAF-43E4-895F-9F4A11ED7DA0}" srcOrd="0" destOrd="0" parTransId="{AFF56C7B-2393-400D-83F6-EB914138F77E}" sibTransId="{03AB0232-532E-402F-9FBE-DC7D345287E0}"/>
    <dgm:cxn modelId="{676031B5-56A9-4F54-92EB-1BBCC13D78F1}" srcId="{E7C9255F-4DE2-4D7A-8967-B073E67D2FC6}" destId="{9421687C-8AF3-40F2-A5D6-64FAD8AEA352}" srcOrd="1" destOrd="0" parTransId="{8B4DD983-0B77-4C27-B728-C6453BF5E8D2}" sibTransId="{B892C14B-B610-4154-8AA6-88B042E4D8B3}"/>
    <dgm:cxn modelId="{CE1D72BE-E5C7-4B25-B3A2-48C09E935858}" type="presOf" srcId="{E7C9255F-4DE2-4D7A-8967-B073E67D2FC6}" destId="{1E38793B-4CAA-4A72-B979-F8B5214D927B}" srcOrd="0" destOrd="0" presId="urn:microsoft.com/office/officeart/2018/5/layout/IconCircleLabelList"/>
    <dgm:cxn modelId="{CE5F22C2-A053-4F21-A761-AEB69E00D549}" srcId="{E7C9255F-4DE2-4D7A-8967-B073E67D2FC6}" destId="{FBF5344D-29EC-4FFA-9508-E2D947FE9157}" srcOrd="2" destOrd="0" parTransId="{81A137E2-3D8A-4A0F-8166-A8AC2ECCF112}" sibTransId="{05FA237C-D9DC-4A29-869D-459CCD27FFD9}"/>
    <dgm:cxn modelId="{9217E2F8-0DCA-4CA7-845D-02C22E5B3F95}" type="presOf" srcId="{FBF5344D-29EC-4FFA-9508-E2D947FE9157}" destId="{2D157DD0-2300-4125-9B4B-BE95F1D53676}" srcOrd="0" destOrd="0" presId="urn:microsoft.com/office/officeart/2018/5/layout/IconCircleLabelList"/>
    <dgm:cxn modelId="{16BC55B3-8887-43A4-A162-825D2EC6F868}" type="presParOf" srcId="{1E38793B-4CAA-4A72-B979-F8B5214D927B}" destId="{7487B27D-AC1F-4A70-BC0D-8FA728208FCC}" srcOrd="0" destOrd="0" presId="urn:microsoft.com/office/officeart/2018/5/layout/IconCircleLabelList"/>
    <dgm:cxn modelId="{7028EA4E-3334-4E8F-BA2E-80FAE54F70DB}" type="presParOf" srcId="{7487B27D-AC1F-4A70-BC0D-8FA728208FCC}" destId="{F8EB7425-B2E0-4226-8F1A-A59E18F259B7}" srcOrd="0" destOrd="0" presId="urn:microsoft.com/office/officeart/2018/5/layout/IconCircleLabelList"/>
    <dgm:cxn modelId="{736D17D5-9683-447D-8027-29249CF71BCE}" type="presParOf" srcId="{7487B27D-AC1F-4A70-BC0D-8FA728208FCC}" destId="{C42B00D4-E1E8-49F6-A159-BA1FB90E3B32}" srcOrd="1" destOrd="0" presId="urn:microsoft.com/office/officeart/2018/5/layout/IconCircleLabelList"/>
    <dgm:cxn modelId="{97055C0C-27B4-4657-BB4B-7DD38D6412EC}" type="presParOf" srcId="{7487B27D-AC1F-4A70-BC0D-8FA728208FCC}" destId="{10B33ACE-5AD0-4682-8F84-65DAD9A115E1}" srcOrd="2" destOrd="0" presId="urn:microsoft.com/office/officeart/2018/5/layout/IconCircleLabelList"/>
    <dgm:cxn modelId="{86BB10C8-641D-499B-A36F-DE8D3458AEE8}" type="presParOf" srcId="{7487B27D-AC1F-4A70-BC0D-8FA728208FCC}" destId="{F3826972-4EE0-4572-9E84-49F9E2822AE3}" srcOrd="3" destOrd="0" presId="urn:microsoft.com/office/officeart/2018/5/layout/IconCircleLabelList"/>
    <dgm:cxn modelId="{4158E792-127D-4D6E-B4E2-717C12F33628}" type="presParOf" srcId="{1E38793B-4CAA-4A72-B979-F8B5214D927B}" destId="{F158BAB4-5DAF-405B-8C7C-40FAB2D1FBCA}" srcOrd="1" destOrd="0" presId="urn:microsoft.com/office/officeart/2018/5/layout/IconCircleLabelList"/>
    <dgm:cxn modelId="{67F1BE46-EA85-468C-8DB3-0602A7498D96}" type="presParOf" srcId="{1E38793B-4CAA-4A72-B979-F8B5214D927B}" destId="{281E3546-FF41-40F3-87B3-9F2B4702F88F}" srcOrd="2" destOrd="0" presId="urn:microsoft.com/office/officeart/2018/5/layout/IconCircleLabelList"/>
    <dgm:cxn modelId="{228831C0-72A8-438E-BDD6-26D2358EBFA8}" type="presParOf" srcId="{281E3546-FF41-40F3-87B3-9F2B4702F88F}" destId="{CC3286E6-054A-45EA-B698-7FCE761CFF1D}" srcOrd="0" destOrd="0" presId="urn:microsoft.com/office/officeart/2018/5/layout/IconCircleLabelList"/>
    <dgm:cxn modelId="{95CE2DFA-E62A-4168-A7FF-E3A429CA1B28}" type="presParOf" srcId="{281E3546-FF41-40F3-87B3-9F2B4702F88F}" destId="{400B2A95-F556-40FB-A622-0B5130ECB9A1}" srcOrd="1" destOrd="0" presId="urn:microsoft.com/office/officeart/2018/5/layout/IconCircleLabelList"/>
    <dgm:cxn modelId="{EBBC33C2-4BFC-48E6-9173-DE6E29ED3786}" type="presParOf" srcId="{281E3546-FF41-40F3-87B3-9F2B4702F88F}" destId="{AC645ED8-B102-48B6-B772-A1100B68CC32}" srcOrd="2" destOrd="0" presId="urn:microsoft.com/office/officeart/2018/5/layout/IconCircleLabelList"/>
    <dgm:cxn modelId="{7E9E9F4B-0FA1-4B21-A2AA-19DEDFE7E220}" type="presParOf" srcId="{281E3546-FF41-40F3-87B3-9F2B4702F88F}" destId="{B145235D-B45C-46B1-9A70-74BC148D6F29}" srcOrd="3" destOrd="0" presId="urn:microsoft.com/office/officeart/2018/5/layout/IconCircleLabelList"/>
    <dgm:cxn modelId="{D92350CD-D753-40FA-9B34-C268B7C8DEF8}" type="presParOf" srcId="{1E38793B-4CAA-4A72-B979-F8B5214D927B}" destId="{0151BDDB-7B66-465B-A9B7-A47170B4299E}" srcOrd="3" destOrd="0" presId="urn:microsoft.com/office/officeart/2018/5/layout/IconCircleLabelList"/>
    <dgm:cxn modelId="{1BF779B2-B8EF-4AE7-A73A-76F2E12EB29C}" type="presParOf" srcId="{1E38793B-4CAA-4A72-B979-F8B5214D927B}" destId="{ED5D31D9-C325-409C-8208-B9C6163F7979}" srcOrd="4" destOrd="0" presId="urn:microsoft.com/office/officeart/2018/5/layout/IconCircleLabelList"/>
    <dgm:cxn modelId="{50BB585F-EB03-4B1E-AFD0-C77AC28EB87B}" type="presParOf" srcId="{ED5D31D9-C325-409C-8208-B9C6163F7979}" destId="{5404AB8B-55B2-4DF7-993F-07937494596A}" srcOrd="0" destOrd="0" presId="urn:microsoft.com/office/officeart/2018/5/layout/IconCircleLabelList"/>
    <dgm:cxn modelId="{73DD1D65-2EF5-4819-9E9C-8DC6A3A06569}" type="presParOf" srcId="{ED5D31D9-C325-409C-8208-B9C6163F7979}" destId="{0B9A85A7-A4CF-45E7-B3D2-B425058F22A1}" srcOrd="1" destOrd="0" presId="urn:microsoft.com/office/officeart/2018/5/layout/IconCircleLabelList"/>
    <dgm:cxn modelId="{B09E2CB9-33EB-4915-9F8D-33630160E083}" type="presParOf" srcId="{ED5D31D9-C325-409C-8208-B9C6163F7979}" destId="{90D543AD-5EB7-4B5D-BAE0-805576C40BD5}" srcOrd="2" destOrd="0" presId="urn:microsoft.com/office/officeart/2018/5/layout/IconCircleLabelList"/>
    <dgm:cxn modelId="{9742595C-0C17-44F8-8845-9C61EED96A0C}" type="presParOf" srcId="{ED5D31D9-C325-409C-8208-B9C6163F7979}" destId="{2D157DD0-2300-4125-9B4B-BE95F1D5367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3672A-5D02-4985-8BF7-B954179F6C73}">
      <dsp:nvSpPr>
        <dsp:cNvPr id="0" name=""/>
        <dsp:cNvSpPr/>
      </dsp:nvSpPr>
      <dsp:spPr>
        <a:xfrm>
          <a:off x="1747115" y="609709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643A4E-8FF3-4D8B-B604-309E66E20E4E}">
      <dsp:nvSpPr>
        <dsp:cNvPr id="0" name=""/>
        <dsp:cNvSpPr/>
      </dsp:nvSpPr>
      <dsp:spPr>
        <a:xfrm>
          <a:off x="559115" y="302384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0" i="0" u="none" strike="noStrike" kern="1200" cap="none" baseline="0" noProof="0">
              <a:latin typeface="Calibri"/>
              <a:cs typeface="Calibri"/>
            </a:rPr>
            <a:t>Where the buck stops</a:t>
          </a:r>
        </a:p>
      </dsp:txBody>
      <dsp:txXfrm>
        <a:off x="559115" y="3023841"/>
        <a:ext cx="4320000" cy="720000"/>
      </dsp:txXfrm>
    </dsp:sp>
    <dsp:sp modelId="{B06A6747-5CD6-40AF-ADEF-932064B7E039}">
      <dsp:nvSpPr>
        <dsp:cNvPr id="0" name=""/>
        <dsp:cNvSpPr/>
      </dsp:nvSpPr>
      <dsp:spPr>
        <a:xfrm>
          <a:off x="6823115" y="609709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30D6D-D701-4E99-9524-BE9FEB0AE990}">
      <dsp:nvSpPr>
        <dsp:cNvPr id="0" name=""/>
        <dsp:cNvSpPr/>
      </dsp:nvSpPr>
      <dsp:spPr>
        <a:xfrm>
          <a:off x="5635115" y="302384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"/>
            </a:rPr>
            <a:t>Not a one-stop shop</a:t>
          </a:r>
          <a:endParaRPr lang="en-US" sz="3800" kern="1200"/>
        </a:p>
      </dsp:txBody>
      <dsp:txXfrm>
        <a:off x="5635115" y="3023841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5ADBF-334A-4277-BE60-00302BC6C3BB}">
      <dsp:nvSpPr>
        <dsp:cNvPr id="0" name=""/>
        <dsp:cNvSpPr/>
      </dsp:nvSpPr>
      <dsp:spPr>
        <a:xfrm>
          <a:off x="4388485" y="0"/>
          <a:ext cx="2194242" cy="905510"/>
        </a:xfrm>
        <a:prstGeom prst="trapezoid">
          <a:avLst>
            <a:gd name="adj" fmla="val 12116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latin typeface="Calibri"/>
            </a:rPr>
            <a:t>LSPS</a:t>
          </a:r>
          <a:endParaRPr lang="en-US" sz="2900" kern="1200"/>
        </a:p>
      </dsp:txBody>
      <dsp:txXfrm>
        <a:off x="4388485" y="0"/>
        <a:ext cx="2194242" cy="905510"/>
      </dsp:txXfrm>
    </dsp:sp>
    <dsp:sp modelId="{965EAB74-D7BE-48F8-B989-1933489696EA}">
      <dsp:nvSpPr>
        <dsp:cNvPr id="0" name=""/>
        <dsp:cNvSpPr/>
      </dsp:nvSpPr>
      <dsp:spPr>
        <a:xfrm>
          <a:off x="3291363" y="905510"/>
          <a:ext cx="4388485" cy="905510"/>
        </a:xfrm>
        <a:prstGeom prst="trapezoid">
          <a:avLst>
            <a:gd name="adj" fmla="val 121161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latin typeface="Calibri"/>
            </a:rPr>
            <a:t>Subject-specific strategies</a:t>
          </a:r>
          <a:endParaRPr lang="en-US" sz="2900" kern="1200"/>
        </a:p>
      </dsp:txBody>
      <dsp:txXfrm>
        <a:off x="4059348" y="905510"/>
        <a:ext cx="2852515" cy="905510"/>
      </dsp:txXfrm>
    </dsp:sp>
    <dsp:sp modelId="{72963419-6B2E-4454-ABCE-5CAD0A1DE5E7}">
      <dsp:nvSpPr>
        <dsp:cNvPr id="0" name=""/>
        <dsp:cNvSpPr/>
      </dsp:nvSpPr>
      <dsp:spPr>
        <a:xfrm>
          <a:off x="2194242" y="1811020"/>
          <a:ext cx="6582727" cy="905510"/>
        </a:xfrm>
        <a:prstGeom prst="trapezoid">
          <a:avLst>
            <a:gd name="adj" fmla="val 121161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latin typeface="Calibri"/>
            </a:rPr>
            <a:t>Place-based structure plans</a:t>
          </a:r>
          <a:endParaRPr lang="en-US" sz="2900" kern="1200"/>
        </a:p>
      </dsp:txBody>
      <dsp:txXfrm>
        <a:off x="3346219" y="1811020"/>
        <a:ext cx="4278773" cy="905510"/>
      </dsp:txXfrm>
    </dsp:sp>
    <dsp:sp modelId="{577496EB-8162-40B4-9AB4-F24AA088DC98}">
      <dsp:nvSpPr>
        <dsp:cNvPr id="0" name=""/>
        <dsp:cNvSpPr/>
      </dsp:nvSpPr>
      <dsp:spPr>
        <a:xfrm>
          <a:off x="1097121" y="2716529"/>
          <a:ext cx="8776970" cy="905510"/>
        </a:xfrm>
        <a:prstGeom prst="trapezoid">
          <a:avLst>
            <a:gd name="adj" fmla="val 121161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latin typeface="Calibri"/>
            </a:rPr>
            <a:t>Detailed master plans where necessary</a:t>
          </a:r>
        </a:p>
      </dsp:txBody>
      <dsp:txXfrm>
        <a:off x="2633091" y="2716529"/>
        <a:ext cx="5705030" cy="905510"/>
      </dsp:txXfrm>
    </dsp:sp>
    <dsp:sp modelId="{C33DAB6F-7A65-4713-AC72-AF993777C661}">
      <dsp:nvSpPr>
        <dsp:cNvPr id="0" name=""/>
        <dsp:cNvSpPr/>
      </dsp:nvSpPr>
      <dsp:spPr>
        <a:xfrm>
          <a:off x="0" y="3622040"/>
          <a:ext cx="10971213" cy="905510"/>
        </a:xfrm>
        <a:prstGeom prst="trapezoid">
          <a:avLst>
            <a:gd name="adj" fmla="val 12116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latin typeface="Calibri"/>
            </a:rPr>
            <a:t>Planning controls</a:t>
          </a:r>
        </a:p>
      </dsp:txBody>
      <dsp:txXfrm>
        <a:off x="1919962" y="3622040"/>
        <a:ext cx="7131288" cy="9055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F0D20-2528-4B35-B860-5BB41CD55DA6}">
      <dsp:nvSpPr>
        <dsp:cNvPr id="0" name=""/>
        <dsp:cNvSpPr/>
      </dsp:nvSpPr>
      <dsp:spPr>
        <a:xfrm rot="5400000">
          <a:off x="-197697" y="199323"/>
          <a:ext cx="1317985" cy="9225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Calibri"/>
            </a:rPr>
            <a:t>Growth</a:t>
          </a:r>
          <a:endParaRPr lang="en-US" sz="900" kern="1200"/>
        </a:p>
      </dsp:txBody>
      <dsp:txXfrm rot="-5400000">
        <a:off x="2" y="462920"/>
        <a:ext cx="922589" cy="395396"/>
      </dsp:txXfrm>
    </dsp:sp>
    <dsp:sp modelId="{637F1B61-BE00-4BF2-AFE1-4DE48D9CFD5F}">
      <dsp:nvSpPr>
        <dsp:cNvPr id="0" name=""/>
        <dsp:cNvSpPr/>
      </dsp:nvSpPr>
      <dsp:spPr>
        <a:xfrm rot="5400000">
          <a:off x="5521715" y="-4597500"/>
          <a:ext cx="856690" cy="100549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South West Rocks continues as focus</a:t>
          </a:r>
          <a:endParaRPr lang="en-US" sz="1200" kern="120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err="1">
              <a:latin typeface="Calibri"/>
            </a:rPr>
            <a:t>Frederickton</a:t>
          </a:r>
          <a:r>
            <a:rPr lang="en-US" sz="1200" kern="1200">
              <a:latin typeface="Calibri"/>
            </a:rPr>
            <a:t> and Stuarts Point emerging</a:t>
          </a:r>
          <a:endParaRPr lang="en-US" sz="1200" kern="1200"/>
        </a:p>
      </dsp:txBody>
      <dsp:txXfrm rot="-5400000">
        <a:off x="922589" y="43446"/>
        <a:ext cx="10013122" cy="773050"/>
      </dsp:txXfrm>
    </dsp:sp>
    <dsp:sp modelId="{E9AF8556-778E-4C44-8C53-6BAAE14494DB}">
      <dsp:nvSpPr>
        <dsp:cNvPr id="0" name=""/>
        <dsp:cNvSpPr/>
      </dsp:nvSpPr>
      <dsp:spPr>
        <a:xfrm rot="5400000">
          <a:off x="-197697" y="1371356"/>
          <a:ext cx="1317985" cy="9225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Calibri"/>
            </a:rPr>
            <a:t>Environment</a:t>
          </a:r>
          <a:endParaRPr lang="en-US" sz="900" kern="1200"/>
        </a:p>
      </dsp:txBody>
      <dsp:txXfrm rot="-5400000">
        <a:off x="2" y="1634953"/>
        <a:ext cx="922589" cy="395396"/>
      </dsp:txXfrm>
    </dsp:sp>
    <dsp:sp modelId="{F286AA3D-964F-44C1-8C20-AF27B112A77D}">
      <dsp:nvSpPr>
        <dsp:cNvPr id="0" name=""/>
        <dsp:cNvSpPr/>
      </dsp:nvSpPr>
      <dsp:spPr>
        <a:xfrm rot="5400000">
          <a:off x="5521715" y="-3425466"/>
          <a:ext cx="856690" cy="100549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Biodiversity Strategy</a:t>
          </a:r>
          <a:endParaRPr lang="en-US" sz="1200" kern="120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Coastal programs</a:t>
          </a:r>
          <a:endParaRPr lang="en-US" sz="1200" kern="120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Sustainability and resilience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Flood planning</a:t>
          </a:r>
        </a:p>
      </dsp:txBody>
      <dsp:txXfrm rot="-5400000">
        <a:off x="922589" y="1215480"/>
        <a:ext cx="10013122" cy="773050"/>
      </dsp:txXfrm>
    </dsp:sp>
    <dsp:sp modelId="{7E68E741-D8C1-4FE9-A08D-29842821706D}">
      <dsp:nvSpPr>
        <dsp:cNvPr id="0" name=""/>
        <dsp:cNvSpPr/>
      </dsp:nvSpPr>
      <dsp:spPr>
        <a:xfrm rot="5400000">
          <a:off x="-197697" y="2543390"/>
          <a:ext cx="1317985" cy="9225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Calibri"/>
            </a:rPr>
            <a:t>Local Growth Management Strategy</a:t>
          </a:r>
        </a:p>
      </dsp:txBody>
      <dsp:txXfrm rot="-5400000">
        <a:off x="2" y="2806987"/>
        <a:ext cx="922589" cy="395396"/>
      </dsp:txXfrm>
    </dsp:sp>
    <dsp:sp modelId="{B2C18C18-4E35-4F48-894F-6298FA237D86}">
      <dsp:nvSpPr>
        <dsp:cNvPr id="0" name=""/>
        <dsp:cNvSpPr/>
      </dsp:nvSpPr>
      <dsp:spPr>
        <a:xfrm rot="5400000">
          <a:off x="5521715" y="-2253433"/>
          <a:ext cx="856690" cy="100549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Housing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Employment land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Landscape and Character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Integrated transport, accessible and inclusive transport</a:t>
          </a:r>
          <a:endParaRPr lang="en-US" sz="1200" kern="1200"/>
        </a:p>
      </dsp:txBody>
      <dsp:txXfrm rot="-5400000">
        <a:off x="922589" y="2387513"/>
        <a:ext cx="10013122" cy="773050"/>
      </dsp:txXfrm>
    </dsp:sp>
    <dsp:sp modelId="{FEC1F2DE-E929-4515-9945-5E62098EEED5}">
      <dsp:nvSpPr>
        <dsp:cNvPr id="0" name=""/>
        <dsp:cNvSpPr/>
      </dsp:nvSpPr>
      <dsp:spPr>
        <a:xfrm rot="5400000">
          <a:off x="-197697" y="3715423"/>
          <a:ext cx="1317985" cy="9225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Calibri"/>
            </a:rPr>
            <a:t>No significant change</a:t>
          </a:r>
        </a:p>
      </dsp:txBody>
      <dsp:txXfrm rot="-5400000">
        <a:off x="2" y="3979020"/>
        <a:ext cx="922589" cy="395396"/>
      </dsp:txXfrm>
    </dsp:sp>
    <dsp:sp modelId="{8B0282E4-7D2A-4C6E-B7A9-42BCC6E58CFC}">
      <dsp:nvSpPr>
        <dsp:cNvPr id="0" name=""/>
        <dsp:cNvSpPr/>
      </dsp:nvSpPr>
      <dsp:spPr>
        <a:xfrm rot="5400000">
          <a:off x="5521715" y="-1081399"/>
          <a:ext cx="856690" cy="100549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>
              <a:latin typeface="Calibri"/>
            </a:rPr>
            <a:t>Coastal and rural villages (including Pt Plomer Rd)</a:t>
          </a:r>
        </a:p>
      </dsp:txBody>
      <dsp:txXfrm rot="-5400000">
        <a:off x="922589" y="3559547"/>
        <a:ext cx="10013122" cy="773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EB7425-B2E0-4226-8F1A-A59E18F259B7}">
      <dsp:nvSpPr>
        <dsp:cNvPr id="0" name=""/>
        <dsp:cNvSpPr/>
      </dsp:nvSpPr>
      <dsp:spPr>
        <a:xfrm>
          <a:off x="678365" y="131687"/>
          <a:ext cx="1887187" cy="18871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2B00D4-E1E8-49F6-A159-BA1FB90E3B32}">
      <dsp:nvSpPr>
        <dsp:cNvPr id="0" name=""/>
        <dsp:cNvSpPr/>
      </dsp:nvSpPr>
      <dsp:spPr>
        <a:xfrm>
          <a:off x="1080552" y="533874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26972-4EE0-4572-9E84-49F9E2822AE3}">
      <dsp:nvSpPr>
        <dsp:cNvPr id="0" name=""/>
        <dsp:cNvSpPr/>
      </dsp:nvSpPr>
      <dsp:spPr>
        <a:xfrm>
          <a:off x="75084" y="2606687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>
              <a:latin typeface="Calibri"/>
            </a:rPr>
            <a:t>Community feedback</a:t>
          </a:r>
          <a:endParaRPr lang="en-US" sz="2300" kern="1200" dirty="0"/>
        </a:p>
      </dsp:txBody>
      <dsp:txXfrm>
        <a:off x="75084" y="2606687"/>
        <a:ext cx="3093750" cy="720000"/>
      </dsp:txXfrm>
    </dsp:sp>
    <dsp:sp modelId="{CC3286E6-054A-45EA-B698-7FCE761CFF1D}">
      <dsp:nvSpPr>
        <dsp:cNvPr id="0" name=""/>
        <dsp:cNvSpPr/>
      </dsp:nvSpPr>
      <dsp:spPr>
        <a:xfrm>
          <a:off x="4313521" y="131687"/>
          <a:ext cx="1887187" cy="18871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0B2A95-F556-40FB-A622-0B5130ECB9A1}">
      <dsp:nvSpPr>
        <dsp:cNvPr id="0" name=""/>
        <dsp:cNvSpPr/>
      </dsp:nvSpPr>
      <dsp:spPr>
        <a:xfrm>
          <a:off x="4715709" y="533874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5235D-B45C-46B1-9A70-74BC148D6F29}">
      <dsp:nvSpPr>
        <dsp:cNvPr id="0" name=""/>
        <dsp:cNvSpPr/>
      </dsp:nvSpPr>
      <dsp:spPr>
        <a:xfrm>
          <a:off x="3710240" y="2606687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>
              <a:latin typeface="Calibri"/>
            </a:rPr>
            <a:t>Consider submissions and review plan</a:t>
          </a:r>
          <a:endParaRPr lang="en-US" sz="2300" kern="1200" dirty="0"/>
        </a:p>
      </dsp:txBody>
      <dsp:txXfrm>
        <a:off x="3710240" y="2606687"/>
        <a:ext cx="3093750" cy="720000"/>
      </dsp:txXfrm>
    </dsp:sp>
    <dsp:sp modelId="{5404AB8B-55B2-4DF7-993F-07937494596A}">
      <dsp:nvSpPr>
        <dsp:cNvPr id="0" name=""/>
        <dsp:cNvSpPr/>
      </dsp:nvSpPr>
      <dsp:spPr>
        <a:xfrm>
          <a:off x="7948678" y="131687"/>
          <a:ext cx="1887187" cy="18871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9A85A7-A4CF-45E7-B3D2-B425058F22A1}">
      <dsp:nvSpPr>
        <dsp:cNvPr id="0" name=""/>
        <dsp:cNvSpPr/>
      </dsp:nvSpPr>
      <dsp:spPr>
        <a:xfrm>
          <a:off x="8350865" y="533874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57DD0-2300-4125-9B4B-BE95F1D53676}">
      <dsp:nvSpPr>
        <dsp:cNvPr id="0" name=""/>
        <dsp:cNvSpPr/>
      </dsp:nvSpPr>
      <dsp:spPr>
        <a:xfrm>
          <a:off x="7345396" y="2606687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>
              <a:latin typeface="Calibri"/>
            </a:rPr>
            <a:t>Council decision to adopt</a:t>
          </a:r>
          <a:endParaRPr lang="en-US" sz="2300" kern="1200" dirty="0"/>
        </a:p>
      </dsp:txBody>
      <dsp:txXfrm>
        <a:off x="7345396" y="2606687"/>
        <a:ext cx="3093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1B096-18C9-4A37-852B-3658390DA52F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87161-9F54-4640-B138-8E07B2ABD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239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516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9033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549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8065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582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7098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615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6131" algn="l" defTabSz="103903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87161-9F54-4640-B138-8E07B2ABD5A4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25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1" y="2130920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7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6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8178853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631715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5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90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8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5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70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6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6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990271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76572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516" indent="0">
              <a:buNone/>
              <a:defRPr sz="2300" b="1"/>
            </a:lvl2pPr>
            <a:lvl3pPr marL="1039033" indent="0">
              <a:buNone/>
              <a:defRPr sz="2000" b="1"/>
            </a:lvl3pPr>
            <a:lvl4pPr marL="1558549" indent="0">
              <a:buNone/>
              <a:defRPr sz="1800" b="1"/>
            </a:lvl4pPr>
            <a:lvl5pPr marL="2078065" indent="0">
              <a:buNone/>
              <a:defRPr sz="1800" b="1"/>
            </a:lvl5pPr>
            <a:lvl6pPr marL="2597582" indent="0">
              <a:buNone/>
              <a:defRPr sz="1800" b="1"/>
            </a:lvl6pPr>
            <a:lvl7pPr marL="3117098" indent="0">
              <a:buNone/>
              <a:defRPr sz="1800" b="1"/>
            </a:lvl7pPr>
            <a:lvl8pPr marL="3636615" indent="0">
              <a:buNone/>
              <a:defRPr sz="1800" b="1"/>
            </a:lvl8pPr>
            <a:lvl9pPr marL="4156131" indent="0">
              <a:buNone/>
              <a:defRPr sz="1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047518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823535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527602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4" y="273115"/>
            <a:ext cx="6814779" cy="585446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1" y="1435434"/>
            <a:ext cx="4010562" cy="4692149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756886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600"/>
            </a:lvl1pPr>
            <a:lvl2pPr marL="519516" indent="0">
              <a:buNone/>
              <a:defRPr sz="3200"/>
            </a:lvl2pPr>
            <a:lvl3pPr marL="1039033" indent="0">
              <a:buNone/>
              <a:defRPr sz="2700"/>
            </a:lvl3pPr>
            <a:lvl4pPr marL="1558549" indent="0">
              <a:buNone/>
              <a:defRPr sz="2300"/>
            </a:lvl4pPr>
            <a:lvl5pPr marL="2078065" indent="0">
              <a:buNone/>
              <a:defRPr sz="2300"/>
            </a:lvl5pPr>
            <a:lvl6pPr marL="2597582" indent="0">
              <a:buNone/>
              <a:defRPr sz="2300"/>
            </a:lvl6pPr>
            <a:lvl7pPr marL="3117098" indent="0">
              <a:buNone/>
              <a:defRPr sz="2300"/>
            </a:lvl7pPr>
            <a:lvl8pPr marL="3636615" indent="0">
              <a:buNone/>
              <a:defRPr sz="2300"/>
            </a:lvl8pPr>
            <a:lvl9pPr marL="4156131" indent="0">
              <a:buNone/>
              <a:defRPr sz="23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600"/>
            </a:lvl1pPr>
            <a:lvl2pPr marL="519516" indent="0">
              <a:buNone/>
              <a:defRPr sz="1400"/>
            </a:lvl2pPr>
            <a:lvl3pPr marL="1039033" indent="0">
              <a:buNone/>
              <a:defRPr sz="1100"/>
            </a:lvl3pPr>
            <a:lvl4pPr marL="1558549" indent="0">
              <a:buNone/>
              <a:defRPr sz="1000"/>
            </a:lvl4pPr>
            <a:lvl5pPr marL="2078065" indent="0">
              <a:buNone/>
              <a:defRPr sz="1000"/>
            </a:lvl5pPr>
            <a:lvl6pPr marL="2597582" indent="0">
              <a:buNone/>
              <a:defRPr sz="1000"/>
            </a:lvl6pPr>
            <a:lvl7pPr marL="3117098" indent="0">
              <a:buNone/>
              <a:defRPr sz="1000"/>
            </a:lvl7pPr>
            <a:lvl8pPr marL="3636615" indent="0">
              <a:buNone/>
              <a:defRPr sz="1000"/>
            </a:lvl8pPr>
            <a:lvl9pPr marL="4156131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787369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161923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703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1" y="274703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949490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3903" tIns="51952" rIns="103903" bIns="5195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03903" tIns="51952" rIns="103903" bIns="51952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3"/>
            <a:ext cx="2844430" cy="365210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ECCFF-B4FE-4D70-A359-966751390B6D}" type="datetimeFigureOut">
              <a:rPr lang="en-AU" smtClean="0"/>
              <a:t>30/08/2020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3"/>
            <a:ext cx="3860297" cy="365210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3"/>
            <a:ext cx="2844430" cy="365210"/>
          </a:xfrm>
          <a:prstGeom prst="rect">
            <a:avLst/>
          </a:prstGeom>
        </p:spPr>
        <p:txBody>
          <a:bodyPr vert="horz" lIns="103903" tIns="51952" rIns="103903" bIns="5195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EC8D1-BF28-47CD-BC88-FFE189BB1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360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1039033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637" indent="-389637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214" indent="-324698" algn="l" defTabSz="1039033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791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307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824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40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856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6373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889" indent="-259758" algn="l" defTabSz="10390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516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9033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549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8065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582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7098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615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6131" algn="l" defTabSz="103903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655046" y="3213770"/>
            <a:ext cx="6853852" cy="864096"/>
          </a:xfrm>
        </p:spPr>
        <p:txBody>
          <a:bodyPr anchor="t">
            <a:noAutofit/>
          </a:bodyPr>
          <a:lstStyle/>
          <a:p>
            <a:pPr algn="r"/>
            <a:r>
              <a:rPr lang="en-AU" sz="4800" b="1" cap="all">
                <a:solidFill>
                  <a:srgbClr val="1474B6"/>
                </a:solidFill>
              </a:rPr>
              <a:t>Local strategic planning statement</a:t>
            </a:r>
            <a:endParaRPr lang="en-AU" sz="4800" b="1">
              <a:solidFill>
                <a:srgbClr val="1474B6"/>
              </a:solidFill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862958" y="4652913"/>
            <a:ext cx="7653909" cy="1945233"/>
          </a:xfrm>
        </p:spPr>
        <p:txBody>
          <a:bodyPr vert="horz" lIns="103903" tIns="51952" rIns="103903" bIns="51952" rtlCol="0" anchor="t">
            <a:normAutofit/>
          </a:bodyPr>
          <a:lstStyle/>
          <a:p>
            <a:pPr algn="r">
              <a:lnSpc>
                <a:spcPts val="4000"/>
              </a:lnSpc>
              <a:spcBef>
                <a:spcPts val="0"/>
              </a:spcBef>
            </a:pPr>
            <a:r>
              <a:rPr lang="en-AU" dirty="0">
                <a:solidFill>
                  <a:schemeClr val="tx1"/>
                </a:solidFill>
                <a:cs typeface="Calibri"/>
              </a:rPr>
              <a:t>Community drop-in sessions</a:t>
            </a:r>
            <a:endParaRPr lang="en-US" dirty="0">
              <a:solidFill>
                <a:schemeClr val="tx1"/>
              </a:solidFill>
            </a:endParaRPr>
          </a:p>
          <a:p>
            <a:pPr algn="r">
              <a:lnSpc>
                <a:spcPts val="4000"/>
              </a:lnSpc>
              <a:spcBef>
                <a:spcPts val="0"/>
              </a:spcBef>
            </a:pPr>
            <a:r>
              <a:rPr lang="en-AU" dirty="0">
                <a:solidFill>
                  <a:schemeClr val="tx1"/>
                </a:solidFill>
                <a:cs typeface="Calibri"/>
              </a:rPr>
              <a:t>August 2020</a:t>
            </a:r>
          </a:p>
        </p:txBody>
      </p:sp>
      <p:pic>
        <p:nvPicPr>
          <p:cNvPr id="2" name="Picture 2" descr="A dining room table in front of a building&#10;&#10;Description automatically generated">
            <a:extLst>
              <a:ext uri="{FF2B5EF4-FFF2-40B4-BE49-F238E27FC236}">
                <a16:creationId xmlns:a16="http://schemas.microsoft.com/office/drawing/2014/main" id="{96EA63B8-78EA-45EE-B367-67790FA52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68" y="6324"/>
            <a:ext cx="11986608" cy="142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1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7363" cy="68595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169CDD-BEC7-42EC-9BEA-198A4BCF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557316"/>
            <a:ext cx="10514231" cy="1133762"/>
          </a:xfrm>
        </p:spPr>
        <p:txBody>
          <a:bodyPr>
            <a:normAutofit/>
          </a:bodyPr>
          <a:lstStyle/>
          <a:p>
            <a:r>
              <a:rPr lang="en-US" sz="5200" dirty="0">
                <a:cs typeface="Calibri"/>
              </a:rPr>
              <a:t>What is the LSPS?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BFB7285-0A94-403E-BA3E-12965ACE08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5299174"/>
              </p:ext>
            </p:extLst>
          </p:nvPr>
        </p:nvGraphicFramePr>
        <p:xfrm>
          <a:off x="838090" y="1829223"/>
          <a:ext cx="10514231" cy="4353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931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E5FB-1B1E-4CBB-9B05-61E9DFEE4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What is the LSPS?</a:t>
            </a:r>
            <a:endParaRPr lang="en-US" dirty="0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A8436054-E342-4BCA-9CB3-106B0B9491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0049935"/>
              </p:ext>
            </p:extLst>
          </p:nvPr>
        </p:nvGraphicFramePr>
        <p:xfrm>
          <a:off x="609600" y="1600200"/>
          <a:ext cx="10971213" cy="4527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24" name="Arrow: Up-Down 623">
            <a:extLst>
              <a:ext uri="{FF2B5EF4-FFF2-40B4-BE49-F238E27FC236}">
                <a16:creationId xmlns:a16="http://schemas.microsoft.com/office/drawing/2014/main" id="{FAAE4B14-B28B-4045-9A70-AA21EED9DF3A}"/>
              </a:ext>
            </a:extLst>
          </p:cNvPr>
          <p:cNvSpPr/>
          <p:nvPr/>
        </p:nvSpPr>
        <p:spPr>
          <a:xfrm>
            <a:off x="11160084" y="1715290"/>
            <a:ext cx="486696" cy="369188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TextBox 624">
            <a:extLst>
              <a:ext uri="{FF2B5EF4-FFF2-40B4-BE49-F238E27FC236}">
                <a16:creationId xmlns:a16="http://schemas.microsoft.com/office/drawing/2014/main" id="{E4D59314-73B1-4B77-A4D2-6DCF651004B8}"/>
              </a:ext>
            </a:extLst>
          </p:cNvPr>
          <p:cNvSpPr txBox="1"/>
          <p:nvPr/>
        </p:nvSpPr>
        <p:spPr>
          <a:xfrm>
            <a:off x="9649225" y="4412273"/>
            <a:ext cx="181422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Regulation/</a:t>
            </a:r>
            <a:endParaRPr lang="en-US"/>
          </a:p>
          <a:p>
            <a:r>
              <a:rPr lang="en-US"/>
              <a:t>more detail / less discretion</a:t>
            </a:r>
          </a:p>
        </p:txBody>
      </p:sp>
      <p:sp>
        <p:nvSpPr>
          <p:cNvPr id="626" name="TextBox 625">
            <a:extLst>
              <a:ext uri="{FF2B5EF4-FFF2-40B4-BE49-F238E27FC236}">
                <a16:creationId xmlns:a16="http://schemas.microsoft.com/office/drawing/2014/main" id="{5727B0B7-C9A1-445E-8B04-E1D5E00EE696}"/>
              </a:ext>
            </a:extLst>
          </p:cNvPr>
          <p:cNvSpPr txBox="1"/>
          <p:nvPr/>
        </p:nvSpPr>
        <p:spPr>
          <a:xfrm>
            <a:off x="9520401" y="1849873"/>
            <a:ext cx="183318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Vision/</a:t>
            </a:r>
          </a:p>
          <a:p>
            <a:r>
              <a:rPr lang="en-US"/>
              <a:t>less detail / more discretion</a:t>
            </a:r>
          </a:p>
        </p:txBody>
      </p:sp>
    </p:spTree>
    <p:extLst>
      <p:ext uri="{BB962C8B-B14F-4D97-AF65-F5344CB8AC3E}">
        <p14:creationId xmlns:p14="http://schemas.microsoft.com/office/powerpoint/2010/main" val="14779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ea typeface="+mn-lt"/>
                <a:cs typeface="+mn-lt"/>
              </a:rPr>
              <a:t>Our community will be growing</a:t>
            </a:r>
            <a:endParaRPr lang="en-US" sz="14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2689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 b="1">
                <a:ea typeface="+mn-lt"/>
                <a:cs typeface="+mn-lt"/>
              </a:rPr>
              <a:t>Our community will be growing</a:t>
            </a:r>
            <a:endParaRPr lang="en-US" sz="1400" b="1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8981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growing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300" b="1"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300" b="1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1725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growing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 b="1"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 b="1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605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growing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 b="1"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 b="1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7934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growing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 b="1"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 b="1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535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growing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 b="1"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 b="1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1850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growing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 b="1"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 b="1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2025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growing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 b="1"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 b="1"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7893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7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0412" cy="686291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5219" cy="6859587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0933" cy="6859587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FD537-B8AE-461D-ACFD-326539B7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365209"/>
            <a:ext cx="10514231" cy="1325870"/>
          </a:xfrm>
        </p:spPr>
        <p:txBody>
          <a:bodyPr>
            <a:normAutofit/>
          </a:bodyPr>
          <a:lstStyle/>
          <a:p>
            <a:r>
              <a:rPr lang="en-US">
                <a:cs typeface="Calibri"/>
              </a:rPr>
              <a:t>Line of sight -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C3-0305-4EEF-B857-3C85B612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0" y="2011298"/>
            <a:ext cx="5096271" cy="4167094"/>
          </a:xfrm>
        </p:spPr>
        <p:txBody>
          <a:bodyPr vert="horz" lIns="103903" tIns="51952" rIns="103903" bIns="51952" rtlCol="0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We live in a community that provides opportunity to all, to prosper in an environment that supports well-being, connectedness and access to resources the community wants and needs</a:t>
            </a:r>
            <a:endParaRPr lang="en-US" sz="20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A80E-59B5-4B50-9CE0-AC422DEBE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70" y="1467715"/>
            <a:ext cx="5096269" cy="5292445"/>
          </a:xfrm>
        </p:spPr>
        <p:txBody>
          <a:bodyPr vert="horz" lIns="103903" tIns="51952" rIns="103903" bIns="51952" rtlCol="0" anchor="t">
            <a:noAutofit/>
          </a:bodyPr>
          <a:lstStyle/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growing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natural amenity and coastal and rural environments are valued and provide a landscape and character that attract new residents and are the reason people want to stay in the Macleay Valley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built environment will retain the important aspects of local character that give us a sense of place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key service infrastructure will be planned, timed and financed to support a sustainable growth rate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homes, buildings and infrastructure will be resilient to significant natural events and any future changes in population, climate and the economy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community will be connected to education, employment, services, economic markets and recreation and the opportunities they provide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heritage and culture will be valued and evident in our streets, public spaces and surroundings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AU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Our agricultural, commercial and industrial areas will attract new investment and be adaptable to new and emerging business opportunities</a:t>
            </a:r>
            <a:endParaRPr lang="en-US" sz="1400">
              <a:solidFill>
                <a:schemeClr val="tx1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1400" b="1">
                <a:ea typeface="+mn-lt"/>
                <a:cs typeface="+mn-lt"/>
              </a:rPr>
              <a:t>Our different lifestyles, cultures and needs will be met by a diverse range of housing types and locations, and designed for diversity, equality and inclusiveness</a:t>
            </a:r>
            <a:endParaRPr lang="en-US" sz="1400" b="1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4160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22" y="320114"/>
            <a:ext cx="11547368" cy="6219359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C495E-994E-4110-9E72-FC8A4466A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963730"/>
            <a:ext cx="3493907" cy="4932127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  <a:cs typeface="Calibri"/>
              </a:rPr>
              <a:t>Priorities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89" y="2057876"/>
            <a:ext cx="0" cy="2743835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6F130-AAC0-435C-8E74-A39410602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5382" y="963730"/>
            <a:ext cx="6250126" cy="2305160"/>
          </a:xfrm>
        </p:spPr>
        <p:txBody>
          <a:bodyPr vert="horz" lIns="103903" tIns="51952" rIns="103903" bIns="51952" rtlCol="0" anchor="b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13 places</a:t>
            </a:r>
            <a:endParaRPr lang="en-US" sz="2000"/>
          </a:p>
          <a:p>
            <a:pPr marL="389255" indent="-389255"/>
            <a:r>
              <a:rPr lang="en-US" sz="2000">
                <a:cs typeface="Calibri"/>
              </a:rPr>
              <a:t>What we love and value</a:t>
            </a:r>
          </a:p>
          <a:p>
            <a:pPr marL="389255" indent="-389255"/>
            <a:r>
              <a:rPr lang="en-US" sz="2000">
                <a:cs typeface="Calibri"/>
              </a:rPr>
              <a:t>Place planning priorities</a:t>
            </a:r>
          </a:p>
          <a:p>
            <a:pPr marL="389255" indent="-389255"/>
            <a:r>
              <a:rPr lang="en-US" sz="2000">
                <a:cs typeface="Calibri"/>
              </a:rPr>
              <a:t>What we will do </a:t>
            </a:r>
          </a:p>
          <a:p>
            <a:pPr marL="389255" indent="-389255"/>
            <a:r>
              <a:rPr lang="en-US" sz="2000">
                <a:cs typeface="Calibri"/>
              </a:rPr>
              <a:t>What we will not do</a:t>
            </a:r>
          </a:p>
          <a:p>
            <a:pPr marL="389255" indent="-389255"/>
            <a:r>
              <a:rPr lang="en-US" sz="2000">
                <a:cs typeface="Calibri"/>
              </a:rPr>
              <a:t>(not all places included yet)</a:t>
            </a:r>
          </a:p>
          <a:p>
            <a:pPr marL="389255" indent="-389255"/>
            <a:endParaRPr lang="en-US" sz="2000"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94484A-936E-4FB5-90E1-3418F0FA1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5382" y="3590696"/>
            <a:ext cx="6250126" cy="2305162"/>
          </a:xfrm>
        </p:spPr>
        <p:txBody>
          <a:bodyPr vert="horz" lIns="103903" tIns="51952" rIns="103903" bIns="51952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cs typeface="Calibri"/>
              </a:rPr>
              <a:t>4 Themes &amp; 22 Planning  Priorities</a:t>
            </a:r>
            <a:endParaRPr lang="en-US" sz="2000"/>
          </a:p>
          <a:p>
            <a:pPr marL="0" indent="0">
              <a:buNone/>
            </a:pPr>
            <a:r>
              <a:rPr lang="en-US" sz="2000">
                <a:cs typeface="Calibri"/>
              </a:rPr>
              <a:t>1 - Healthy Environment</a:t>
            </a:r>
          </a:p>
          <a:p>
            <a:pPr marL="0" indent="0">
              <a:buNone/>
            </a:pPr>
            <a:r>
              <a:rPr lang="en-US" sz="2000">
                <a:cs typeface="Calibri"/>
              </a:rPr>
              <a:t>2 – Wealthy Economy</a:t>
            </a:r>
          </a:p>
          <a:p>
            <a:pPr marL="0" indent="0">
              <a:buNone/>
            </a:pPr>
            <a:r>
              <a:rPr lang="en-US" sz="2000">
                <a:cs typeface="Calibri"/>
              </a:rPr>
              <a:t>3 - Connected Communities</a:t>
            </a:r>
          </a:p>
          <a:p>
            <a:pPr marL="0" indent="0">
              <a:buNone/>
            </a:pPr>
            <a:r>
              <a:rPr lang="en-US" sz="2000">
                <a:cs typeface="Calibri"/>
              </a:rPr>
              <a:t>4 - Safe and Suitable Housing</a:t>
            </a:r>
          </a:p>
        </p:txBody>
      </p:sp>
    </p:spTree>
    <p:extLst>
      <p:ext uri="{BB962C8B-B14F-4D97-AF65-F5344CB8AC3E}">
        <p14:creationId xmlns:p14="http://schemas.microsoft.com/office/powerpoint/2010/main" val="409644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12" cy="6859587"/>
          </a:xfrm>
          <a:prstGeom prst="rect">
            <a:avLst/>
          </a:prstGeom>
          <a:solidFill>
            <a:srgbClr val="695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949" y="480171"/>
            <a:ext cx="11236513" cy="5899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12ED138E-6A9A-4D7E-81A4-05A1518A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145" y="643615"/>
            <a:ext cx="7876122" cy="557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6416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8521" cy="6859587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A429D-9EAD-4225-B4FE-2F52DCF8C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1412814"/>
            <a:ext cx="2898812" cy="4364855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"/>
              </a:rPr>
              <a:t>Line of sight – North Coast Regional Plan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B81B9-6053-4321-A73E-E6EEAE56A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284" y="1412815"/>
            <a:ext cx="3426837" cy="4364855"/>
          </a:xfrm>
        </p:spPr>
        <p:txBody>
          <a:bodyPr vert="horz" lIns="103903" tIns="51952" rIns="103903" bIns="51952" rtlCol="0" anchor="t">
            <a:normAutofit/>
          </a:bodyPr>
          <a:lstStyle/>
          <a:p>
            <a:pPr marL="389255" indent="-389255"/>
            <a:r>
              <a:rPr lang="en-US" sz="2000" b="1">
                <a:cs typeface="Calibri"/>
              </a:rPr>
              <a:t>Goal 1 – the most stunning environment in NSW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2 – A thriving, interconnected economy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3 – Vibrant and engaged communities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4 – Great housing choice and lifestyle options</a:t>
            </a:r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8812" y="1412814"/>
            <a:ext cx="0" cy="365844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4D839-DB32-4D77-A671-D63027265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0503" y="1412815"/>
            <a:ext cx="3197285" cy="4364855"/>
          </a:xfrm>
        </p:spPr>
        <p:txBody>
          <a:bodyPr vert="horz" lIns="103903" tIns="51952" rIns="103903" bIns="51952" rtlCol="0">
            <a:normAutofit/>
          </a:bodyPr>
          <a:lstStyle/>
          <a:p>
            <a:pPr marL="389255" indent="-389255"/>
            <a:r>
              <a:rPr lang="en-US" sz="2000">
                <a:cs typeface="Calibri"/>
              </a:rPr>
              <a:t>Deliver growth that does not compromise the Shire's rich biodiversity</a:t>
            </a:r>
            <a:endParaRPr lang="en-US" sz="2000"/>
          </a:p>
          <a:p>
            <a:pPr marL="389255" indent="-389255"/>
            <a:r>
              <a:rPr lang="en-US" sz="2000">
                <a:cs typeface="Calibri"/>
              </a:rPr>
              <a:t>Rehabilitate and enhance biodiversity, coastal and aquatic habitats, and water catchments</a:t>
            </a:r>
          </a:p>
          <a:p>
            <a:pPr marL="389255" indent="-389255"/>
            <a:r>
              <a:rPr lang="en-US" sz="2000">
                <a:cs typeface="Calibri"/>
              </a:rPr>
              <a:t>Manage natural hazards and climate change</a:t>
            </a:r>
          </a:p>
          <a:p>
            <a:pPr marL="389255" indent="-389255"/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468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8521" cy="6859587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A429D-9EAD-4225-B4FE-2F52DCF8C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1412814"/>
            <a:ext cx="2898812" cy="4364855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"/>
              </a:rPr>
              <a:t>Line of sight – North Coast Regional Plan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B81B9-6053-4321-A73E-E6EEAE56A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284" y="1412815"/>
            <a:ext cx="3426837" cy="4364855"/>
          </a:xfrm>
        </p:spPr>
        <p:txBody>
          <a:bodyPr vert="horz" lIns="103903" tIns="51952" rIns="103903" bIns="51952" rtlCol="0" anchor="t">
            <a:normAutofit/>
          </a:bodyPr>
          <a:lstStyle/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1 – the most stunning environment in NSW</a:t>
            </a:r>
          </a:p>
          <a:p>
            <a:pPr marL="389255" indent="-389255"/>
            <a:r>
              <a:rPr lang="en-US" sz="2000" b="1">
                <a:cs typeface="Calibri"/>
              </a:rPr>
              <a:t>Goal 2 – A thriving, interconnected economy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3 – Vibrant and engaged communities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4 – Great housing choice and lifestyle options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8812" y="1412814"/>
            <a:ext cx="0" cy="365844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4D839-DB32-4D77-A671-D63027265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0503" y="1412815"/>
            <a:ext cx="3197285" cy="4364855"/>
          </a:xfrm>
        </p:spPr>
        <p:txBody>
          <a:bodyPr vert="horz" lIns="103903" tIns="51952" rIns="103903" bIns="51952" rtlCol="0" anchor="t">
            <a:normAutofit/>
          </a:bodyPr>
          <a:lstStyle/>
          <a:p>
            <a:pPr marL="389255" indent="-389255">
              <a:lnSpc>
                <a:spcPct val="90000"/>
              </a:lnSpc>
            </a:pPr>
            <a:r>
              <a:rPr lang="en-US" sz="1600">
                <a:cs typeface="Calibri"/>
              </a:rPr>
              <a:t>Develop successful </a:t>
            </a:r>
            <a:r>
              <a:rPr lang="en-US" sz="1600" err="1">
                <a:cs typeface="Calibri"/>
              </a:rPr>
              <a:t>centres</a:t>
            </a:r>
            <a:r>
              <a:rPr lang="en-US" sz="1600">
                <a:cs typeface="Calibri"/>
              </a:rPr>
              <a:t> of employment and increase formal education opportunities with the community</a:t>
            </a:r>
            <a:endParaRPr lang="en-US" sz="1600"/>
          </a:p>
          <a:p>
            <a:pPr marL="389255" indent="-389255">
              <a:lnSpc>
                <a:spcPct val="90000"/>
              </a:lnSpc>
            </a:pPr>
            <a:r>
              <a:rPr lang="en-US" sz="1600">
                <a:cs typeface="Calibri"/>
              </a:rPr>
              <a:t>Facilitate the growth of tourism</a:t>
            </a:r>
          </a:p>
          <a:p>
            <a:pPr marL="389255" indent="-389255">
              <a:lnSpc>
                <a:spcPct val="90000"/>
              </a:lnSpc>
            </a:pPr>
            <a:r>
              <a:rPr lang="en-US" sz="1600">
                <a:cs typeface="Calibri"/>
              </a:rPr>
              <a:t>Strengthen regionally significant transport corridors</a:t>
            </a:r>
          </a:p>
          <a:p>
            <a:pPr marL="389255" indent="-389255">
              <a:lnSpc>
                <a:spcPct val="90000"/>
              </a:lnSpc>
            </a:pPr>
            <a:r>
              <a:rPr lang="en-US" sz="1600">
                <a:cs typeface="Calibri"/>
              </a:rPr>
              <a:t>Facilitate air, rail and public transport infrastructure</a:t>
            </a:r>
          </a:p>
          <a:p>
            <a:pPr marL="389255" indent="-389255">
              <a:lnSpc>
                <a:spcPct val="90000"/>
              </a:lnSpc>
            </a:pPr>
            <a:r>
              <a:rPr lang="en-US" sz="1600">
                <a:cs typeface="Calibri"/>
              </a:rPr>
              <a:t>Enable resource extraction, protect and enhance productive agricultural lands and grow agribusiness across the Shire</a:t>
            </a:r>
          </a:p>
          <a:p>
            <a:pPr marL="389255" indent="-389255">
              <a:lnSpc>
                <a:spcPct val="90000"/>
              </a:lnSpc>
            </a:pPr>
            <a:endParaRPr lang="en-US" sz="1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086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8521" cy="6859587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A429D-9EAD-4225-B4FE-2F52DCF8C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1412814"/>
            <a:ext cx="2898812" cy="4364855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"/>
              </a:rPr>
              <a:t>Line of sight – North Coast Regional Plan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B81B9-6053-4321-A73E-E6EEAE56A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284" y="1412815"/>
            <a:ext cx="3426837" cy="4364855"/>
          </a:xfrm>
        </p:spPr>
        <p:txBody>
          <a:bodyPr vert="horz" lIns="103903" tIns="51952" rIns="103903" bIns="51952" rtlCol="0" anchor="t">
            <a:normAutofit/>
          </a:bodyPr>
          <a:lstStyle/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1 – the most stunning environment in NSW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2 – A thriving, interconnected economy</a:t>
            </a:r>
          </a:p>
          <a:p>
            <a:pPr marL="389255" indent="-389255"/>
            <a:r>
              <a:rPr lang="en-US" sz="2000" b="1">
                <a:cs typeface="Calibri"/>
              </a:rPr>
              <a:t>Goal 3 – Vibrant and engaged communities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4 – Great housing choice and lifestyle options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8812" y="1412814"/>
            <a:ext cx="0" cy="365844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4D839-DB32-4D77-A671-D63027265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0503" y="1412815"/>
            <a:ext cx="3197285" cy="4364855"/>
          </a:xfrm>
        </p:spPr>
        <p:txBody>
          <a:bodyPr vert="horz" lIns="103903" tIns="51952" rIns="103903" bIns="51952" rtlCol="0">
            <a:normAutofit/>
          </a:bodyPr>
          <a:lstStyle/>
          <a:p>
            <a:pPr marL="389255" indent="-389255">
              <a:lnSpc>
                <a:spcPct val="90000"/>
              </a:lnSpc>
            </a:pPr>
            <a:r>
              <a:rPr lang="en-US" sz="1700">
                <a:cs typeface="Calibri"/>
              </a:rPr>
              <a:t>Enable the economic self-determination of our local Aboriginal communities</a:t>
            </a:r>
          </a:p>
          <a:p>
            <a:pPr marL="389255" indent="-389255">
              <a:lnSpc>
                <a:spcPct val="90000"/>
              </a:lnSpc>
            </a:pPr>
            <a:r>
              <a:rPr lang="en-US" sz="1700">
                <a:cs typeface="Calibri"/>
              </a:rPr>
              <a:t>Provide great places to live and work</a:t>
            </a:r>
            <a:endParaRPr lang="en-US" sz="1700"/>
          </a:p>
          <a:p>
            <a:pPr marL="389255" indent="-389255">
              <a:lnSpc>
                <a:spcPct val="90000"/>
              </a:lnSpc>
            </a:pPr>
            <a:r>
              <a:rPr lang="en-US" sz="1700">
                <a:cs typeface="Calibri"/>
              </a:rPr>
              <a:t>Develop healthy, safe, socially engaged and well-connected communities</a:t>
            </a:r>
          </a:p>
          <a:p>
            <a:pPr marL="389255" indent="-389255">
              <a:lnSpc>
                <a:spcPct val="90000"/>
              </a:lnSpc>
            </a:pPr>
            <a:r>
              <a:rPr lang="en-US" sz="1700">
                <a:cs typeface="Calibri"/>
              </a:rPr>
              <a:t>Collaborate and partner with Aboriginal communities</a:t>
            </a:r>
          </a:p>
          <a:p>
            <a:pPr marL="389255" indent="-389255">
              <a:lnSpc>
                <a:spcPct val="90000"/>
              </a:lnSpc>
            </a:pPr>
            <a:r>
              <a:rPr lang="en-US" sz="1700">
                <a:cs typeface="Calibri"/>
              </a:rPr>
              <a:t>Coordinate local infrastructure delivery</a:t>
            </a:r>
          </a:p>
          <a:p>
            <a:pPr marL="389255" indent="-389255">
              <a:lnSpc>
                <a:spcPct val="90000"/>
              </a:lnSpc>
            </a:pPr>
            <a:r>
              <a:rPr lang="en-US" sz="1700">
                <a:cs typeface="Calibri"/>
              </a:rPr>
              <a:t>Protect and respect our heritage</a:t>
            </a:r>
          </a:p>
          <a:p>
            <a:pPr marL="389255" indent="-389255">
              <a:lnSpc>
                <a:spcPct val="90000"/>
              </a:lnSpc>
            </a:pPr>
            <a:r>
              <a:rPr lang="en-US" sz="1700">
                <a:cs typeface="Calibri"/>
              </a:rPr>
              <a:t>Maintain the Shire's distinctive built character</a:t>
            </a:r>
          </a:p>
          <a:p>
            <a:pPr marL="389255" indent="-389255">
              <a:lnSpc>
                <a:spcPct val="90000"/>
              </a:lnSpc>
            </a:pPr>
            <a:endParaRPr lang="en-US" sz="17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50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8521" cy="6859587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A429D-9EAD-4225-B4FE-2F52DCF8C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1412814"/>
            <a:ext cx="2898812" cy="4364855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"/>
              </a:rPr>
              <a:t>Line of sight – North Coast Regional Plan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B81B9-6053-4321-A73E-E6EEAE56A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284" y="1412815"/>
            <a:ext cx="3426837" cy="4364855"/>
          </a:xfrm>
        </p:spPr>
        <p:txBody>
          <a:bodyPr vert="horz" lIns="103903" tIns="51952" rIns="103903" bIns="51952" rtlCol="0" anchor="t">
            <a:normAutofit/>
          </a:bodyPr>
          <a:lstStyle/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1 – the most stunning environment in NSW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2 – A thriving, interconnected economy</a:t>
            </a:r>
          </a:p>
          <a:p>
            <a:pPr marL="389255" indent="-389255"/>
            <a:r>
              <a:rPr lang="en-US" sz="2000">
                <a:solidFill>
                  <a:schemeClr val="bg1">
                    <a:lumMod val="85000"/>
                  </a:schemeClr>
                </a:solidFill>
                <a:cs typeface="Calibri"/>
              </a:rPr>
              <a:t>Goal 3 – Vibrant and engaged communities</a:t>
            </a:r>
          </a:p>
          <a:p>
            <a:pPr marL="389255" indent="-389255"/>
            <a:r>
              <a:rPr lang="en-US" sz="2000" b="1">
                <a:cs typeface="Calibri"/>
              </a:rPr>
              <a:t>Goal 4 – Great housing choice and lifestyle options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8812" y="1412814"/>
            <a:ext cx="0" cy="365844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4D839-DB32-4D77-A671-D63027265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0503" y="1412815"/>
            <a:ext cx="3197285" cy="4364855"/>
          </a:xfrm>
        </p:spPr>
        <p:txBody>
          <a:bodyPr vert="horz" lIns="103903" tIns="51952" rIns="103903" bIns="51952" rtlCol="0">
            <a:normAutofit/>
          </a:bodyPr>
          <a:lstStyle/>
          <a:p>
            <a:pPr marL="389255" indent="-389255"/>
            <a:r>
              <a:rPr lang="en-US" sz="2000">
                <a:cs typeface="Calibri"/>
              </a:rPr>
              <a:t>Plan for housing demand</a:t>
            </a:r>
            <a:endParaRPr lang="en-US" sz="2000"/>
          </a:p>
          <a:p>
            <a:pPr marL="389255" indent="-389255"/>
            <a:r>
              <a:rPr lang="en-US" sz="2000">
                <a:cs typeface="Calibri"/>
              </a:rPr>
              <a:t>Increase housing diversity and choice</a:t>
            </a:r>
          </a:p>
          <a:p>
            <a:pPr marL="389255" indent="-389255"/>
            <a:r>
              <a:rPr lang="en-US" sz="2000">
                <a:cs typeface="Calibri"/>
              </a:rPr>
              <a:t>Deliver well-planned rural residential housing areas</a:t>
            </a:r>
          </a:p>
          <a:p>
            <a:pPr marL="389255" indent="-389255"/>
            <a:r>
              <a:rPr lang="en-US" sz="2000">
                <a:cs typeface="Calibri"/>
              </a:rPr>
              <a:t>Deliver more opportunities for affordable housing</a:t>
            </a:r>
          </a:p>
        </p:txBody>
      </p:sp>
    </p:spTree>
    <p:extLst>
      <p:ext uri="{BB962C8B-B14F-4D97-AF65-F5344CB8AC3E}">
        <p14:creationId xmlns:p14="http://schemas.microsoft.com/office/powerpoint/2010/main" val="147969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3BB5D57-6178-4F62-B472-0312F6D95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12" cy="685958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61BD32-7542-4D52-BA5A-3ADE869BF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949" y="480171"/>
            <a:ext cx="11236513" cy="589924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EF22E5-DD90-40E1-8B8E-8230AEBB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cs typeface="Calibri"/>
              </a:rPr>
              <a:t>Key directions / programs</a:t>
            </a:r>
          </a:p>
        </p:txBody>
      </p:sp>
      <p:graphicFrame>
        <p:nvGraphicFramePr>
          <p:cNvPr id="5" name="Diagram 5">
            <a:extLst>
              <a:ext uri="{FF2B5EF4-FFF2-40B4-BE49-F238E27FC236}">
                <a16:creationId xmlns:a16="http://schemas.microsoft.com/office/drawing/2014/main" id="{39AC6B99-2981-4D5D-A493-E950183836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5006992"/>
              </p:ext>
            </p:extLst>
          </p:nvPr>
        </p:nvGraphicFramePr>
        <p:xfrm>
          <a:off x="603281" y="1290413"/>
          <a:ext cx="10977532" cy="4837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923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96918796-2918-40D6-BE3A-4600C47FC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902"/>
            <a:ext cx="12190412" cy="7367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267192-3386-4574-B5E2-AD38CE2C0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0" y="672902"/>
            <a:ext cx="10514231" cy="715722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chemeClr val="bg1"/>
                </a:solidFill>
                <a:cs typeface="Calibri"/>
              </a:rPr>
              <a:t>What happens next</a:t>
            </a:r>
            <a:endParaRPr lang="en-US" sz="3200">
              <a:solidFill>
                <a:schemeClr val="bg1"/>
              </a:solidFill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ED464682-2543-4EF5-B76F-CAC02D3ACA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5956175"/>
              </p:ext>
            </p:extLst>
          </p:nvPr>
        </p:nvGraphicFramePr>
        <p:xfrm>
          <a:off x="838090" y="2167439"/>
          <a:ext cx="10514231" cy="345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918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F6D7E71322C948A7197EC76CF3B6CA" ma:contentTypeVersion="8" ma:contentTypeDescription="Create a new document." ma:contentTypeScope="" ma:versionID="064aefeb8da3b4e270298366e505d736">
  <xsd:schema xmlns:xsd="http://www.w3.org/2001/XMLSchema" xmlns:xs="http://www.w3.org/2001/XMLSchema" xmlns:p="http://schemas.microsoft.com/office/2006/metadata/properties" xmlns:ns3="7f9ac217-f528-410f-80eb-466048c1beb6" xmlns:ns4="efad0bee-f369-4e48-a81d-8db6eb6c8593" targetNamespace="http://schemas.microsoft.com/office/2006/metadata/properties" ma:root="true" ma:fieldsID="cc48aa0b707771c9b61239682308a0bb" ns3:_="" ns4:_="">
    <xsd:import namespace="7f9ac217-f528-410f-80eb-466048c1beb6"/>
    <xsd:import namespace="efad0bee-f369-4e48-a81d-8db6eb6c859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9ac217-f528-410f-80eb-466048c1be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ad0bee-f369-4e48-a81d-8db6eb6c859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53A5C87-2AD2-4C00-A146-0FF015FC1D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498DE5-5C9F-468D-AC15-C13654AC9D16}">
  <ds:schemaRefs>
    <ds:schemaRef ds:uri="7f9ac217-f528-410f-80eb-466048c1beb6"/>
    <ds:schemaRef ds:uri="efad0bee-f369-4e48-a81d-8db6eb6c859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BE84B01-E6A1-4E4A-A6E9-A5B72B1866F0}">
  <ds:schemaRefs>
    <ds:schemaRef ds:uri="7f9ac217-f528-410f-80eb-466048c1beb6"/>
    <ds:schemaRef ds:uri="efad0bee-f369-4e48-a81d-8db6eb6c859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KSC_Presentation_2019</Template>
  <Application>Microsoft Office PowerPoint</Application>
  <PresentationFormat>Custom</PresentationFormat>
  <Slides>21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Local strategic planning statement</vt:lpstr>
      <vt:lpstr>What is the LSPS?</vt:lpstr>
      <vt:lpstr>What is the LSPS?</vt:lpstr>
      <vt:lpstr>Line of sight - vision</vt:lpstr>
      <vt:lpstr>Line of sight - vision</vt:lpstr>
      <vt:lpstr>Line of sight - vision</vt:lpstr>
      <vt:lpstr>Line of sight - vision</vt:lpstr>
      <vt:lpstr>Line of sight - vision</vt:lpstr>
      <vt:lpstr>Line of sight - vision</vt:lpstr>
      <vt:lpstr>Line of sight - vision</vt:lpstr>
      <vt:lpstr>Line of sight - vision</vt:lpstr>
      <vt:lpstr>Line of sight - vision</vt:lpstr>
      <vt:lpstr>Line of sight - vision</vt:lpstr>
      <vt:lpstr>Priorities</vt:lpstr>
      <vt:lpstr>PowerPoint Presentation</vt:lpstr>
      <vt:lpstr>Line of sight – North Coast Regional Plan</vt:lpstr>
      <vt:lpstr>Line of sight – North Coast Regional Plan</vt:lpstr>
      <vt:lpstr>Line of sight – North Coast Regional Plan</vt:lpstr>
      <vt:lpstr>Line of sight – North Coast Regional Plan</vt:lpstr>
      <vt:lpstr>Key directions / programs</vt:lpstr>
      <vt:lpstr>What happens next</vt:lpstr>
    </vt:vector>
  </TitlesOfParts>
  <Company>Kempsey 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#Presentation title#</dc:title>
  <dc:creator>Tara Ansell</dc:creator>
  <cp:revision>27</cp:revision>
  <dcterms:created xsi:type="dcterms:W3CDTF">2019-07-11T09:08:38Z</dcterms:created>
  <dcterms:modified xsi:type="dcterms:W3CDTF">2020-08-31T00:35:10Z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0x010100F0F6D7E71322C948A7197EC76CF3B6CA</vt:lpwstr>
  </property>
</Properties>
</file>